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5" r:id="rId4"/>
    <p:sldId id="266" r:id="rId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4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15C7DF-4036-416B-9A8B-67DA88156470}" type="datetimeFigureOut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F4D9E4-B46E-447B-BC65-4B645B2FA79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7143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0CB44-6633-4E9C-871A-E26C5382DF2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9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D64A-C49F-49F4-984D-27AED935518E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C82E-5797-4F38-A79C-C71F18030DA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862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D926-1D74-4DBD-B00E-A237E751D72B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018D-0789-4F37-B5F2-C2AAAF9BAD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608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B553-4126-4540-BC21-35B5A92EE195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AC61-4B95-4CB7-B649-B96A4BC189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39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CFF3-34FD-46DC-AD13-8DB65A35363E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E196-A367-4711-A10F-3FB86771BC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329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2D5E-9195-44A3-8677-3DF98354041A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41F2-0D08-46B3-A283-FC824E4B73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458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B12B-AAFF-4162-8A4F-3063EDEA9E8B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2E5A-75F2-47C9-BB35-D6DF6A731B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491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7270-2888-46E0-A2B9-C22CB4C64FC4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4751-2715-4E5C-9A7D-C05AB58939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27C5-8593-40EB-A83D-0E2A57BF4E57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89FA-B379-47C8-9811-087F3398DA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6400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B9B18-D80D-4E9F-A88D-36A24CB80ABF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EFFFD-62A1-4FBA-A4A6-7801BAF2C5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794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3EA5-2D15-4D0C-A209-3DDE18B96109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6DE5-19D8-44B7-89A8-B910B9AC30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493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A3491-B645-49EA-AA0A-57407261ED9F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754D-54F3-4898-AB39-6F992A66CA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07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1C0FD7-1A57-4B45-A8E6-A4E0C53F05A2}" type="datetime1">
              <a:rPr lang="fr-FR"/>
              <a:pPr>
                <a:defRPr/>
              </a:pPr>
              <a:t>16/09/2019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de la présentation  |  11/2016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F66791-430C-48A2-8841-45D101DF17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/>
          </p:cNvSpPr>
          <p:nvPr>
            <p:ph type="subTitle" idx="1"/>
          </p:nvPr>
        </p:nvSpPr>
        <p:spPr>
          <a:xfrm>
            <a:off x="137974" y="2809517"/>
            <a:ext cx="2633826" cy="345924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1600" dirty="0" smtClean="0"/>
              <a:t>Auteur(s)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1600" dirty="0" smtClean="0"/>
              <a:t>Entité(s</a:t>
            </a:r>
            <a:r>
              <a:rPr lang="fr-FR" sz="1600" dirty="0"/>
              <a:t>) (et logo(s))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fr-FR" sz="1600" dirty="0" smtClean="0"/>
          </a:p>
        </p:txBody>
      </p:sp>
      <p:sp>
        <p:nvSpPr>
          <p:cNvPr id="3077" name="Rectangle 11"/>
          <p:cNvSpPr>
            <a:spLocks noGrp="1"/>
          </p:cNvSpPr>
          <p:nvPr>
            <p:ph type="ctrTitle"/>
          </p:nvPr>
        </p:nvSpPr>
        <p:spPr>
          <a:xfrm>
            <a:off x="107504" y="1699841"/>
            <a:ext cx="8928992" cy="1081087"/>
          </a:xfrm>
        </p:spPr>
        <p:txBody>
          <a:bodyPr/>
          <a:lstStyle/>
          <a:p>
            <a:pPr eaLnBrk="1" hangingPunct="1"/>
            <a:r>
              <a:rPr lang="fr-FR" altLang="fr-FR" sz="36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NUMERO ET TITRE PRÉSENTATION</a:t>
            </a:r>
          </a:p>
        </p:txBody>
      </p:sp>
      <p:sp>
        <p:nvSpPr>
          <p:cNvPr id="8" name="Rectangle 11"/>
          <p:cNvSpPr txBox="1">
            <a:spLocks/>
          </p:cNvSpPr>
          <p:nvPr/>
        </p:nvSpPr>
        <p:spPr bwMode="auto">
          <a:xfrm>
            <a:off x="107504" y="1255661"/>
            <a:ext cx="6994996" cy="58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altLang="fr-FR" sz="1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Thème : 		</a:t>
            </a:r>
            <a:r>
              <a:rPr lang="fr-FR" altLang="fr-FR" sz="1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Titre </a:t>
            </a:r>
            <a:r>
              <a:rPr lang="fr-FR" altLang="fr-FR" sz="1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du thème</a:t>
            </a:r>
            <a:br>
              <a:rPr lang="fr-FR" altLang="fr-FR" sz="1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fr-FR" altLang="fr-FR" sz="1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Sous-thème : 	</a:t>
            </a:r>
            <a:r>
              <a:rPr lang="fr-FR" altLang="fr-FR" sz="1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Titre </a:t>
            </a:r>
            <a:r>
              <a:rPr lang="fr-FR" altLang="fr-FR" sz="18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du sous-thème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771800" y="2663037"/>
            <a:ext cx="5715598" cy="3424422"/>
            <a:chOff x="302103" y="769322"/>
            <a:chExt cx="8561811" cy="491667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5" t="19885" r="14748" b="28993"/>
            <a:stretch/>
          </p:blipFill>
          <p:spPr>
            <a:xfrm>
              <a:off x="302103" y="775901"/>
              <a:ext cx="4247886" cy="24702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" b="15011"/>
            <a:stretch/>
          </p:blipFill>
          <p:spPr>
            <a:xfrm>
              <a:off x="4549989" y="769322"/>
              <a:ext cx="4313925" cy="24767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2599" b="15911"/>
            <a:stretch/>
          </p:blipFill>
          <p:spPr>
            <a:xfrm>
              <a:off x="311149" y="3239856"/>
              <a:ext cx="4249617" cy="24433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" r="2098" b="16637"/>
            <a:stretch/>
          </p:blipFill>
          <p:spPr>
            <a:xfrm>
              <a:off x="4557937" y="3239771"/>
              <a:ext cx="4296503" cy="24462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Rectangle 13"/>
          <p:cNvSpPr/>
          <p:nvPr/>
        </p:nvSpPr>
        <p:spPr>
          <a:xfrm flipH="1">
            <a:off x="18989" y="-1422"/>
            <a:ext cx="9102149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-3870" y="0"/>
            <a:ext cx="45719" cy="6858000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9098279" y="0"/>
            <a:ext cx="45719" cy="687053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3523" y="6422831"/>
            <a:ext cx="9102149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3871" y="6816397"/>
            <a:ext cx="9147867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0916" y="6452579"/>
            <a:ext cx="90792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27 et 28 novembre 2019 Le Manège – </a:t>
            </a:r>
            <a:r>
              <a:rPr lang="fr-FR" sz="20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Chambéry		www.barrages-cfbr.eu</a:t>
            </a:r>
            <a:endParaRPr lang="fr-FR" sz="2000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73124" y="850"/>
            <a:ext cx="817087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Colloque CFBR 2019</a:t>
            </a:r>
          </a:p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Justification des barrages : Etat de l’art et Perspectives</a:t>
            </a:r>
          </a:p>
        </p:txBody>
      </p:sp>
      <p:pic>
        <p:nvPicPr>
          <p:cNvPr id="24" name="Picture 2" descr="\\Atlas.edf.fr\co\dpih-cih-bourget\cfbr.016\cgb.001\3. CFBR\10. Identité visuelle - Charte logo\CFBR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" y="268057"/>
            <a:ext cx="855773" cy="64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 flipH="1">
            <a:off x="18989" y="1117363"/>
            <a:ext cx="9102149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941115" y="44297"/>
            <a:ext cx="45719" cy="1073065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\\Atlas.edf.fr\co\dpih-cih-bourget\cfbr.016\cgb.001\3. CFBR\10. Identité visuelle - Charte logo\CFB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539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0E510B-A3F2-47C3-B9DD-61C18DBA37DD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 smtClean="0">
              <a:solidFill>
                <a:srgbClr val="898989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6588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Numéro et </a:t>
            </a:r>
            <a:r>
              <a:rPr lang="fr-FR" dirty="0"/>
              <a:t>t</a:t>
            </a:r>
            <a:r>
              <a:rPr lang="fr-FR" dirty="0" smtClean="0"/>
              <a:t>itre </a:t>
            </a:r>
            <a:r>
              <a:rPr lang="fr-FR" dirty="0"/>
              <a:t>de la présentation  |  </a:t>
            </a:r>
            <a:r>
              <a:rPr lang="fr-FR" dirty="0" smtClean="0"/>
              <a:t>11/2018</a:t>
            </a:r>
            <a:endParaRPr lang="fr-FR" dirty="0"/>
          </a:p>
        </p:txBody>
      </p:sp>
      <p:sp>
        <p:nvSpPr>
          <p:cNvPr id="7" name="Rectangle 11"/>
          <p:cNvSpPr txBox="1">
            <a:spLocks/>
          </p:cNvSpPr>
          <p:nvPr/>
        </p:nvSpPr>
        <p:spPr bwMode="auto">
          <a:xfrm>
            <a:off x="144369" y="44624"/>
            <a:ext cx="8928992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altLang="fr-FR" sz="36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SOMMAIRE</a:t>
            </a:r>
            <a:endParaRPr lang="fr-FR" altLang="fr-FR" sz="360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836712"/>
            <a:ext cx="849694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1800"/>
              </a:spcBef>
              <a:buFont typeface="Arial" charset="0"/>
              <a:buAutoNum type="arabicPeriod"/>
              <a:defRPr/>
            </a:pPr>
            <a: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Titre</a:t>
            </a:r>
            <a:b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r>
              <a:rPr lang="fr-FR" dirty="0" smtClean="0">
                <a:latin typeface="Calibri" pitchFamily="34" charset="0"/>
                <a:cs typeface="Arial" charset="0"/>
              </a:rPr>
              <a:t>Sous-titre</a:t>
            </a:r>
            <a:endParaRPr lang="fr-FR" dirty="0"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Bef>
                <a:spcPts val="1800"/>
              </a:spcBef>
              <a:buFont typeface="Arial" charset="0"/>
              <a:buAutoNum type="arabicPeriod"/>
              <a:defRPr/>
            </a:pPr>
            <a: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Titre</a:t>
            </a:r>
            <a:b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r>
              <a:rPr lang="fr-FR" dirty="0" smtClean="0">
                <a:latin typeface="Calibri" pitchFamily="34" charset="0"/>
                <a:cs typeface="Arial" charset="0"/>
              </a:rPr>
              <a:t>Sous-titre</a:t>
            </a:r>
            <a:endParaRPr lang="fr-FR" dirty="0"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Bef>
                <a:spcPts val="1800"/>
              </a:spcBef>
              <a:buFont typeface="Arial" charset="0"/>
              <a:buAutoNum type="arabicPeriod"/>
              <a:defRPr/>
            </a:pPr>
            <a: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Titre</a:t>
            </a:r>
            <a:b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r>
              <a:rPr lang="fr-FR" dirty="0" smtClean="0">
                <a:latin typeface="Calibri" pitchFamily="34" charset="0"/>
                <a:cs typeface="Arial" charset="0"/>
              </a:rPr>
              <a:t>Sous-titre</a:t>
            </a:r>
            <a:endParaRPr lang="fr-FR" dirty="0"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Bef>
                <a:spcPts val="1800"/>
              </a:spcBef>
              <a:buFont typeface="Arial" charset="0"/>
              <a:buAutoNum type="arabicPeriod"/>
              <a:defRPr/>
            </a:pPr>
            <a:endParaRPr lang="fr-FR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44405C-D6E7-46B7-B2C6-549EAB294596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 dirty="0" smtClean="0">
              <a:solidFill>
                <a:srgbClr val="898989"/>
              </a:solidFill>
            </a:endParaRPr>
          </a:p>
        </p:txBody>
      </p:sp>
      <p:pic>
        <p:nvPicPr>
          <p:cNvPr id="17413" name="Picture 2" descr="\\Atlas.edf.fr\co\dpih-cih-bourget\cfbr.016\cgb.001\3. CFBR\10. Identité visuelle - Charte logo\CFB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08725"/>
            <a:ext cx="5397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6588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Numéro et </a:t>
            </a:r>
            <a:r>
              <a:rPr lang="fr-FR" dirty="0"/>
              <a:t>t</a:t>
            </a:r>
            <a:r>
              <a:rPr lang="fr-FR" dirty="0" smtClean="0"/>
              <a:t>itre </a:t>
            </a:r>
            <a:r>
              <a:rPr lang="fr-FR" dirty="0"/>
              <a:t>de la présentation  |  </a:t>
            </a:r>
            <a:r>
              <a:rPr lang="fr-FR" dirty="0" smtClean="0"/>
              <a:t>11/2019</a:t>
            </a:r>
            <a:endParaRPr lang="fr-FR" dirty="0"/>
          </a:p>
        </p:txBody>
      </p:sp>
      <p:sp>
        <p:nvSpPr>
          <p:cNvPr id="12" name="Rectangle 11"/>
          <p:cNvSpPr txBox="1">
            <a:spLocks/>
          </p:cNvSpPr>
          <p:nvPr/>
        </p:nvSpPr>
        <p:spPr bwMode="auto">
          <a:xfrm>
            <a:off x="144369" y="44624"/>
            <a:ext cx="8928992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fr-FR" altLang="fr-FR" sz="36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Titre de la diapositive</a:t>
            </a:r>
            <a:endParaRPr lang="fr-FR" altLang="fr-FR" sz="360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836712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ts val="1800"/>
              </a:spcBef>
              <a:buFont typeface="Arial" charset="0"/>
              <a:buAutoNum type="arabicPeriod"/>
              <a:defRPr/>
            </a:pPr>
            <a: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Titre</a:t>
            </a:r>
            <a:br>
              <a:rPr lang="fr-FR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</a:br>
            <a:r>
              <a:rPr lang="fr-FR" dirty="0" smtClean="0">
                <a:latin typeface="Calibri" pitchFamily="34" charset="0"/>
                <a:cs typeface="Arial" charset="0"/>
              </a:rPr>
              <a:t>Sous-titre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fr-FR" dirty="0" smtClean="0">
                <a:latin typeface="Calibri" pitchFamily="34" charset="0"/>
                <a:cs typeface="Arial" charset="0"/>
              </a:rPr>
              <a:t>Texte</a:t>
            </a:r>
            <a:endParaRPr lang="fr-FR" dirty="0">
              <a:latin typeface="Calibri" pitchFamily="34" charset="0"/>
              <a:cs typeface="Arial" charset="0"/>
            </a:endParaRPr>
          </a:p>
          <a:p>
            <a:pPr marL="342900" indent="-342900" eaLnBrk="1" hangingPunct="1">
              <a:spcBef>
                <a:spcPts val="1800"/>
              </a:spcBef>
              <a:buFont typeface="Arial" charset="0"/>
              <a:buAutoNum type="arabicPeriod"/>
              <a:defRPr/>
            </a:pPr>
            <a:endParaRPr lang="fr-FR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475656" y="2438525"/>
            <a:ext cx="6336704" cy="3853125"/>
            <a:chOff x="302103" y="769322"/>
            <a:chExt cx="8561811" cy="491667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5" t="19885" r="14748" b="28993"/>
            <a:stretch/>
          </p:blipFill>
          <p:spPr>
            <a:xfrm>
              <a:off x="302103" y="775901"/>
              <a:ext cx="4247886" cy="247022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" b="15011"/>
            <a:stretch/>
          </p:blipFill>
          <p:spPr>
            <a:xfrm>
              <a:off x="4549989" y="769322"/>
              <a:ext cx="4313925" cy="247679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9" t="2599" b="15911"/>
            <a:stretch/>
          </p:blipFill>
          <p:spPr>
            <a:xfrm>
              <a:off x="311149" y="3239856"/>
              <a:ext cx="4249617" cy="244339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5" r="2098" b="16637"/>
            <a:stretch/>
          </p:blipFill>
          <p:spPr>
            <a:xfrm>
              <a:off x="4557937" y="3239771"/>
              <a:ext cx="4296503" cy="24462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Rectangle 13"/>
          <p:cNvSpPr/>
          <p:nvPr/>
        </p:nvSpPr>
        <p:spPr>
          <a:xfrm flipH="1">
            <a:off x="18989" y="-1422"/>
            <a:ext cx="9102149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-3870" y="0"/>
            <a:ext cx="45719" cy="6858000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9098279" y="0"/>
            <a:ext cx="45719" cy="687053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3523" y="6422831"/>
            <a:ext cx="9102149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3871" y="6816397"/>
            <a:ext cx="9147867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0916" y="6452579"/>
            <a:ext cx="90792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27 et 28 novembre 2019 Le Manège – </a:t>
            </a:r>
            <a:r>
              <a:rPr lang="fr-FR" sz="20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Chambéry		www.barrages-cfbr.eu</a:t>
            </a:r>
            <a:endParaRPr lang="fr-FR" sz="2000" b="1" dirty="0">
              <a:solidFill>
                <a:srgbClr val="4472C4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73124" y="850"/>
            <a:ext cx="817087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Colloque CFBR 2019</a:t>
            </a:r>
          </a:p>
          <a:p>
            <a:pPr marL="342900" indent="-342900" algn="ctr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Justification des barrages : Etat de l’art et Perspectives</a:t>
            </a:r>
          </a:p>
        </p:txBody>
      </p:sp>
      <p:pic>
        <p:nvPicPr>
          <p:cNvPr id="24" name="Picture 2" descr="\\Atlas.edf.fr\co\dpih-cih-bourget\cfbr.016\cgb.001\3. CFBR\10. Identité visuelle - Charte logo\CFBR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" y="268057"/>
            <a:ext cx="855773" cy="64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 flipH="1">
            <a:off x="18989" y="1117363"/>
            <a:ext cx="9102149" cy="45719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941115" y="44297"/>
            <a:ext cx="45719" cy="1073065"/>
          </a:xfrm>
          <a:prstGeom prst="rect">
            <a:avLst/>
          </a:prstGeom>
          <a:solidFill>
            <a:srgbClr val="025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/>
          <p:cNvSpPr>
            <a:spLocks noGrp="1"/>
          </p:cNvSpPr>
          <p:nvPr>
            <p:ph type="ctrTitle"/>
          </p:nvPr>
        </p:nvSpPr>
        <p:spPr>
          <a:xfrm>
            <a:off x="0" y="1221196"/>
            <a:ext cx="8928992" cy="1081087"/>
          </a:xfrm>
        </p:spPr>
        <p:txBody>
          <a:bodyPr/>
          <a:lstStyle/>
          <a:p>
            <a:pPr eaLnBrk="1" hangingPunct="1"/>
            <a:r>
              <a:rPr lang="fr-FR" altLang="fr-FR" sz="6600" b="1" dirty="0" smtClean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MERCI</a:t>
            </a:r>
            <a:endParaRPr lang="fr-FR" altLang="fr-FR" sz="660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83</Words>
  <Application>Microsoft Office PowerPoint</Application>
  <PresentationFormat>Affichage à l'écran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NUMERO ET TITRE PRÉSENTATION</vt:lpstr>
      <vt:lpstr>Présentation PowerPoint</vt:lpstr>
      <vt:lpstr>Présentation PowerPoint</vt:lpstr>
      <vt:lpstr>MERCI</vt:lpstr>
    </vt:vector>
  </TitlesOfParts>
  <Company>EDF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Benoit BLANCHER</dc:creator>
  <cp:lastModifiedBy>MAURIN-DUMOUCHEL Amelie</cp:lastModifiedBy>
  <cp:revision>48</cp:revision>
  <dcterms:created xsi:type="dcterms:W3CDTF">2014-12-01T17:11:00Z</dcterms:created>
  <dcterms:modified xsi:type="dcterms:W3CDTF">2019-09-16T15:31:50Z</dcterms:modified>
</cp:coreProperties>
</file>