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Lst>
  <p:notesMasterIdLst>
    <p:notesMasterId r:id="rId24"/>
  </p:notesMasterIdLst>
  <p:handoutMasterIdLst>
    <p:handoutMasterId r:id="rId25"/>
  </p:handoutMasterIdLst>
  <p:sldIdLst>
    <p:sldId id="256" r:id="rId6"/>
    <p:sldId id="349" r:id="rId7"/>
    <p:sldId id="350" r:id="rId8"/>
    <p:sldId id="358" r:id="rId9"/>
    <p:sldId id="364" r:id="rId10"/>
    <p:sldId id="365" r:id="rId11"/>
    <p:sldId id="361" r:id="rId12"/>
    <p:sldId id="363" r:id="rId13"/>
    <p:sldId id="367" r:id="rId14"/>
    <p:sldId id="370" r:id="rId15"/>
    <p:sldId id="368" r:id="rId16"/>
    <p:sldId id="369" r:id="rId17"/>
    <p:sldId id="372" r:id="rId18"/>
    <p:sldId id="373" r:id="rId19"/>
    <p:sldId id="374" r:id="rId20"/>
    <p:sldId id="375" r:id="rId21"/>
    <p:sldId id="376" r:id="rId22"/>
    <p:sldId id="347" r:id="rId23"/>
  </p:sldIdLst>
  <p:sldSz cx="6858000" cy="5143500"/>
  <p:notesSz cx="6810375" cy="9942513"/>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160" userDrawn="1">
          <p15:clr>
            <a:srgbClr val="A4A3A4"/>
          </p15:clr>
        </p15:guide>
        <p15:guide id="3" orient="horz" pos="1620" userDrawn="1">
          <p15:clr>
            <a:srgbClr val="A4A3A4"/>
          </p15:clr>
        </p15:guide>
        <p15:guide id="4" orient="horz" pos="653" userDrawn="1">
          <p15:clr>
            <a:srgbClr val="A4A3A4"/>
          </p15:clr>
        </p15:guide>
        <p15:guide id="5" orient="horz" pos="1874" userDrawn="1">
          <p15:clr>
            <a:srgbClr val="A4A3A4"/>
          </p15:clr>
        </p15:guide>
        <p15:guide id="6" orient="horz" pos="858" userDrawn="1">
          <p15:clr>
            <a:srgbClr val="A4A3A4"/>
          </p15:clr>
        </p15:guide>
        <p15:guide id="7" pos="2149" userDrawn="1">
          <p15:clr>
            <a:srgbClr val="A4A3A4"/>
          </p15:clr>
        </p15:guide>
        <p15:guide id="8" pos="296" userDrawn="1">
          <p15:clr>
            <a:srgbClr val="A4A3A4"/>
          </p15:clr>
        </p15:guide>
        <p15:guide id="9" pos="338" userDrawn="1">
          <p15:clr>
            <a:srgbClr val="A4A3A4"/>
          </p15:clr>
        </p15:guide>
      </p15:sldGuideLst>
    </p:ext>
    <p:ext uri="{2D200454-40CA-4A62-9FC3-DE9A4176ACB9}">
      <p15:notesGuideLst xmlns:p15="http://schemas.microsoft.com/office/powerpoint/2012/main">
        <p15:guide id="1" orient="horz" pos="3131">
          <p15:clr>
            <a:srgbClr val="A4A3A4"/>
          </p15:clr>
        </p15:guide>
        <p15:guide id="2" pos="214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3397A"/>
    <a:srgbClr val="F9CFDF"/>
    <a:srgbClr val="DFB3DC"/>
    <a:srgbClr val="A61C7A"/>
    <a:srgbClr val="F5B5CD"/>
    <a:srgbClr val="52234F"/>
    <a:srgbClr val="0072B9"/>
    <a:srgbClr val="004E7F"/>
    <a:srgbClr val="00375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1" autoAdjust="0"/>
    <p:restoredTop sz="97175" autoAdjust="0"/>
  </p:normalViewPr>
  <p:slideViewPr>
    <p:cSldViewPr snapToGrid="0" snapToObjects="1">
      <p:cViewPr varScale="1">
        <p:scale>
          <a:sx n="154" d="100"/>
          <a:sy n="154" d="100"/>
        </p:scale>
        <p:origin x="1140" y="138"/>
      </p:cViewPr>
      <p:guideLst>
        <p:guide orient="horz" pos="2160"/>
        <p:guide pos="2160"/>
        <p:guide orient="horz" pos="1620"/>
        <p:guide orient="horz" pos="653"/>
        <p:guide orient="horz" pos="1874"/>
        <p:guide orient="horz" pos="858"/>
        <p:guide pos="2149"/>
        <p:guide pos="296"/>
        <p:guide pos="338"/>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showGuides="1">
      <p:cViewPr varScale="1">
        <p:scale>
          <a:sx n="87" d="100"/>
          <a:sy n="87" d="100"/>
        </p:scale>
        <p:origin x="-3750" y="-96"/>
      </p:cViewPr>
      <p:guideLst>
        <p:guide orient="horz" pos="3131"/>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1163"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7625" y="0"/>
            <a:ext cx="2951163" cy="496888"/>
          </a:xfrm>
          <a:prstGeom prst="rect">
            <a:avLst/>
          </a:prstGeom>
        </p:spPr>
        <p:txBody>
          <a:bodyPr vert="horz" lIns="91440" tIns="45720" rIns="91440" bIns="45720" rtlCol="0"/>
          <a:lstStyle>
            <a:lvl1pPr algn="r">
              <a:defRPr sz="1200"/>
            </a:lvl1pPr>
          </a:lstStyle>
          <a:p>
            <a:fld id="{14ECCDB2-5C68-4FBC-9688-00CF08542AD9}" type="datetimeFigureOut">
              <a:rPr lang="fr-FR" smtClean="0"/>
              <a:t>08/10/2019</a:t>
            </a:fld>
            <a:endParaRPr lang="fr-FR"/>
          </a:p>
        </p:txBody>
      </p:sp>
      <p:sp>
        <p:nvSpPr>
          <p:cNvPr id="4" name="Espace réservé du pied de page 3"/>
          <p:cNvSpPr>
            <a:spLocks noGrp="1"/>
          </p:cNvSpPr>
          <p:nvPr>
            <p:ph type="ftr" sz="quarter" idx="2"/>
          </p:nvPr>
        </p:nvSpPr>
        <p:spPr>
          <a:xfrm>
            <a:off x="0" y="9444038"/>
            <a:ext cx="2951163" cy="4968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7625" y="9444038"/>
            <a:ext cx="2951163" cy="496887"/>
          </a:xfrm>
          <a:prstGeom prst="rect">
            <a:avLst/>
          </a:prstGeom>
        </p:spPr>
        <p:txBody>
          <a:bodyPr vert="horz" lIns="91440" tIns="45720" rIns="91440" bIns="45720" rtlCol="0" anchor="b"/>
          <a:lstStyle>
            <a:lvl1pPr algn="r">
              <a:defRPr sz="1200"/>
            </a:lvl1pPr>
          </a:lstStyle>
          <a:p>
            <a:fld id="{55A5887B-DEE3-4614-8DBF-B267A3DEAE93}" type="slidenum">
              <a:rPr lang="fr-FR" smtClean="0"/>
              <a:t>‹N°›</a:t>
            </a:fld>
            <a:endParaRPr lang="fr-FR"/>
          </a:p>
        </p:txBody>
      </p:sp>
    </p:spTree>
    <p:extLst>
      <p:ext uri="{BB962C8B-B14F-4D97-AF65-F5344CB8AC3E}">
        <p14:creationId xmlns:p14="http://schemas.microsoft.com/office/powerpoint/2010/main" val="15017401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7636" y="0"/>
            <a:ext cx="2951163" cy="498852"/>
          </a:xfrm>
          <a:prstGeom prst="rect">
            <a:avLst/>
          </a:prstGeom>
        </p:spPr>
        <p:txBody>
          <a:bodyPr vert="horz" lIns="91440" tIns="45720" rIns="91440" bIns="45720" rtlCol="0"/>
          <a:lstStyle>
            <a:lvl1pPr algn="r">
              <a:defRPr sz="1200"/>
            </a:lvl1pPr>
          </a:lstStyle>
          <a:p>
            <a:fld id="{0D609477-1568-DB42-A949-F031803CC8DF}" type="datetimeFigureOut">
              <a:rPr lang="fr-FR" smtClean="0"/>
              <a:pPr/>
              <a:t>08/10/2019</a:t>
            </a:fld>
            <a:endParaRPr lang="fr-FR"/>
          </a:p>
        </p:txBody>
      </p:sp>
      <p:sp>
        <p:nvSpPr>
          <p:cNvPr id="4" name="Espace réservé de l’image des diapositives 3"/>
          <p:cNvSpPr>
            <a:spLocks noGrp="1" noRot="1" noChangeAspect="1"/>
          </p:cNvSpPr>
          <p:nvPr>
            <p:ph type="sldImg" idx="2"/>
          </p:nvPr>
        </p:nvSpPr>
        <p:spPr>
          <a:xfrm>
            <a:off x="1168400" y="1243013"/>
            <a:ext cx="4473575" cy="33559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43662"/>
            <a:ext cx="2951163" cy="498851"/>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7636" y="9443662"/>
            <a:ext cx="2951163" cy="498851"/>
          </a:xfrm>
          <a:prstGeom prst="rect">
            <a:avLst/>
          </a:prstGeom>
        </p:spPr>
        <p:txBody>
          <a:bodyPr vert="horz" lIns="91440" tIns="45720" rIns="91440" bIns="45720" rtlCol="0" anchor="b"/>
          <a:lstStyle>
            <a:lvl1pPr algn="r">
              <a:defRPr sz="1200"/>
            </a:lvl1pPr>
          </a:lstStyle>
          <a:p>
            <a:fld id="{ABB21C5D-5966-6E45-9D9D-C69BB7DA030A}" type="slidenum">
              <a:rPr lang="fr-FR" smtClean="0"/>
              <a:pPr/>
              <a:t>‹N°›</a:t>
            </a:fld>
            <a:endParaRPr lang="fr-FR"/>
          </a:p>
        </p:txBody>
      </p:sp>
    </p:spTree>
    <p:extLst>
      <p:ext uri="{BB962C8B-B14F-4D97-AF65-F5344CB8AC3E}">
        <p14:creationId xmlns:p14="http://schemas.microsoft.com/office/powerpoint/2010/main" val="2131348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age de garde 1">
    <p:bg bwMode="ltGray">
      <p:bgPr>
        <a:solidFill>
          <a:schemeClr val="bg1"/>
        </a:solidFill>
        <a:effectLst/>
      </p:bgPr>
    </p:bg>
    <p:spTree>
      <p:nvGrpSpPr>
        <p:cNvPr id="1" name=""/>
        <p:cNvGrpSpPr/>
        <p:nvPr/>
      </p:nvGrpSpPr>
      <p:grpSpPr>
        <a:xfrm>
          <a:off x="0" y="0"/>
          <a:ext cx="0" cy="0"/>
          <a:chOff x="0" y="0"/>
          <a:chExt cx="0" cy="0"/>
        </a:xfrm>
      </p:grpSpPr>
      <p:pic>
        <p:nvPicPr>
          <p:cNvPr id="15" name="Image 14"/>
          <p:cNvPicPr>
            <a:picLocks noChangeAspect="1"/>
          </p:cNvPicPr>
          <p:nvPr userDrawn="1"/>
        </p:nvPicPr>
        <p:blipFill rotWithShape="1">
          <a:blip r:embed="rId2">
            <a:extLst>
              <a:ext uri="{28A0092B-C50C-407E-A947-70E740481C1C}">
                <a14:useLocalDpi xmlns:a14="http://schemas.microsoft.com/office/drawing/2010/main" val="0"/>
              </a:ext>
            </a:extLst>
          </a:blip>
          <a:srcRect t="28531"/>
          <a:stretch/>
        </p:blipFill>
        <p:spPr>
          <a:xfrm>
            <a:off x="2104698" y="612603"/>
            <a:ext cx="2424440" cy="3051265"/>
          </a:xfrm>
          <a:prstGeom prst="rect">
            <a:avLst/>
          </a:prstGeom>
        </p:spPr>
      </p:pic>
      <p:pic>
        <p:nvPicPr>
          <p:cNvPr id="13" name="Image 12"/>
          <p:cNvPicPr>
            <a:picLocks noChangeAspect="1"/>
          </p:cNvPicPr>
          <p:nvPr userDrawn="1"/>
        </p:nvPicPr>
        <p:blipFill rotWithShape="1">
          <a:blip r:embed="rId3">
            <a:extLst>
              <a:ext uri="{28A0092B-C50C-407E-A947-70E740481C1C}">
                <a14:useLocalDpi xmlns:a14="http://schemas.microsoft.com/office/drawing/2010/main" val="0"/>
              </a:ext>
            </a:extLst>
          </a:blip>
          <a:srcRect b="6767"/>
          <a:stretch/>
        </p:blipFill>
        <p:spPr>
          <a:xfrm>
            <a:off x="0" y="974726"/>
            <a:ext cx="2104698" cy="3661070"/>
          </a:xfrm>
          <a:prstGeom prst="rect">
            <a:avLst/>
          </a:prstGeom>
        </p:spPr>
      </p:pic>
      <p:pic>
        <p:nvPicPr>
          <p:cNvPr id="17" name="Image 16"/>
          <p:cNvPicPr>
            <a:picLocks noChangeAspect="1"/>
          </p:cNvPicPr>
          <p:nvPr userDrawn="1"/>
        </p:nvPicPr>
        <p:blipFill rotWithShape="1">
          <a:blip r:embed="rId4">
            <a:extLst>
              <a:ext uri="{28A0092B-C50C-407E-A947-70E740481C1C}">
                <a14:useLocalDpi xmlns:a14="http://schemas.microsoft.com/office/drawing/2010/main" val="0"/>
              </a:ext>
            </a:extLst>
          </a:blip>
          <a:srcRect t="-12484" b="12484"/>
          <a:stretch/>
        </p:blipFill>
        <p:spPr>
          <a:xfrm>
            <a:off x="4402863" y="533588"/>
            <a:ext cx="2462281" cy="2999652"/>
          </a:xfrm>
          <a:prstGeom prst="rect">
            <a:avLst/>
          </a:prstGeom>
        </p:spPr>
      </p:pic>
      <p:pic>
        <p:nvPicPr>
          <p:cNvPr id="14" name="Image 13"/>
          <p:cNvPicPr>
            <a:picLocks noChangeAspect="1"/>
          </p:cNvPicPr>
          <p:nvPr userDrawn="1"/>
        </p:nvPicPr>
        <p:blipFill rotWithShape="1">
          <a:blip r:embed="rId5">
            <a:extLst>
              <a:ext uri="{28A0092B-C50C-407E-A947-70E740481C1C}">
                <a14:useLocalDpi xmlns:a14="http://schemas.microsoft.com/office/drawing/2010/main" val="0"/>
              </a:ext>
            </a:extLst>
          </a:blip>
          <a:srcRect b="22594"/>
          <a:stretch/>
        </p:blipFill>
        <p:spPr>
          <a:xfrm>
            <a:off x="-9886" y="3262902"/>
            <a:ext cx="6875030" cy="1372895"/>
          </a:xfrm>
          <a:prstGeom prst="rect">
            <a:avLst/>
          </a:prstGeom>
        </p:spPr>
      </p:pic>
      <p:pic>
        <p:nvPicPr>
          <p:cNvPr id="10" name="Image 9"/>
          <p:cNvPicPr>
            <a:picLocks noChangeAspect="1"/>
          </p:cNvPicPr>
          <p:nvPr userDrawn="1"/>
        </p:nvPicPr>
        <p:blipFill rotWithShape="1">
          <a:blip r:embed="rId6">
            <a:extLst>
              <a:ext uri="{28A0092B-C50C-407E-A947-70E740481C1C}">
                <a14:useLocalDpi xmlns:a14="http://schemas.microsoft.com/office/drawing/2010/main" val="0"/>
              </a:ext>
            </a:extLst>
          </a:blip>
          <a:srcRect t="2956"/>
          <a:stretch/>
        </p:blipFill>
        <p:spPr>
          <a:xfrm>
            <a:off x="-9886" y="1"/>
            <a:ext cx="6875029" cy="1771649"/>
          </a:xfrm>
          <a:prstGeom prst="rect">
            <a:avLst/>
          </a:prstGeom>
        </p:spPr>
      </p:pic>
      <p:sp>
        <p:nvSpPr>
          <p:cNvPr id="2" name="Titre 1"/>
          <p:cNvSpPr>
            <a:spLocks noGrp="1"/>
          </p:cNvSpPr>
          <p:nvPr>
            <p:ph type="title" hasCustomPrompt="1"/>
          </p:nvPr>
        </p:nvSpPr>
        <p:spPr>
          <a:xfrm>
            <a:off x="463154" y="254795"/>
            <a:ext cx="5829300" cy="516731"/>
          </a:xfrm>
          <a:prstGeom prst="rect">
            <a:avLst/>
          </a:prstGeom>
        </p:spPr>
        <p:txBody>
          <a:bodyPr anchor="t">
            <a:noAutofit/>
          </a:bodyPr>
          <a:lstStyle>
            <a:lvl1pPr algn="l" defTabSz="342900" rtl="0" eaLnBrk="1" latinLnBrk="0" hangingPunct="1">
              <a:spcBef>
                <a:spcPct val="0"/>
              </a:spcBef>
              <a:buNone/>
              <a:defRPr lang="fr-FR" sz="2325" b="1" kern="1200" dirty="0">
                <a:solidFill>
                  <a:schemeClr val="bg1"/>
                </a:solidFill>
                <a:latin typeface="calibri" charset="0"/>
                <a:ea typeface="+mj-ea"/>
                <a:cs typeface="Open Sans"/>
              </a:defRPr>
            </a:lvl1pPr>
          </a:lstStyle>
          <a:p>
            <a:r>
              <a:rPr lang="fr-FR" dirty="0" smtClean="0"/>
              <a:t>Titre</a:t>
            </a:r>
            <a:endParaRPr lang="fr-FR" dirty="0"/>
          </a:p>
        </p:txBody>
      </p:sp>
      <p:sp>
        <p:nvSpPr>
          <p:cNvPr id="3" name="Espace réservé du texte 2"/>
          <p:cNvSpPr>
            <a:spLocks noGrp="1"/>
          </p:cNvSpPr>
          <p:nvPr>
            <p:ph type="body" idx="1" hasCustomPrompt="1"/>
          </p:nvPr>
        </p:nvSpPr>
        <p:spPr>
          <a:xfrm>
            <a:off x="463154" y="723202"/>
            <a:ext cx="5829300" cy="415340"/>
          </a:xfrm>
        </p:spPr>
        <p:txBody>
          <a:bodyPr anchor="t" anchorCtr="0">
            <a:noAutofit/>
          </a:bodyPr>
          <a:lstStyle>
            <a:lvl1pPr marL="0" marR="0" indent="0" algn="l" defTabSz="342900" rtl="0" eaLnBrk="1" fontAlgn="auto" latinLnBrk="0" hangingPunct="1">
              <a:lnSpc>
                <a:spcPct val="80000"/>
              </a:lnSpc>
              <a:spcBef>
                <a:spcPct val="20000"/>
              </a:spcBef>
              <a:spcAft>
                <a:spcPts val="0"/>
              </a:spcAft>
              <a:buClrTx/>
              <a:buSzTx/>
              <a:buFont typeface="Arial"/>
              <a:buNone/>
              <a:tabLst/>
              <a:defRPr lang="fr-FR" sz="1500" kern="1200" baseline="0" noProof="0" dirty="0">
                <a:solidFill>
                  <a:schemeClr val="bg1"/>
                </a:solidFill>
                <a:latin typeface="calibri" charset="0"/>
                <a:ea typeface="calibri" charset="0"/>
                <a:cs typeface="calibri"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smtClean="0">
                <a:ln>
                  <a:noFill/>
                </a:ln>
                <a:solidFill>
                  <a:prstClr val="white"/>
                </a:solidFill>
                <a:effectLst/>
                <a:uLnTx/>
                <a:uFillTx/>
                <a:latin typeface="calibri" charset="0"/>
                <a:ea typeface="calibri" charset="0"/>
                <a:cs typeface="calibri" charset="0"/>
              </a:rPr>
              <a:t>Sous-titre</a:t>
            </a:r>
            <a:endParaRPr kumimoji="0" lang="fr-FR" sz="1500" b="0" i="0" u="none" strike="noStrike" kern="1200" cap="none" spc="0" normalizeH="0" baseline="0" noProof="0" dirty="0">
              <a:ln>
                <a:noFill/>
              </a:ln>
              <a:solidFill>
                <a:prstClr val="white"/>
              </a:solidFill>
              <a:effectLst/>
              <a:uLnTx/>
              <a:uFillTx/>
              <a:latin typeface="calibri" charset="0"/>
              <a:ea typeface="calibri" charset="0"/>
              <a:cs typeface="calibri" charset="0"/>
            </a:endParaRPr>
          </a:p>
        </p:txBody>
      </p:sp>
      <p:pic>
        <p:nvPicPr>
          <p:cNvPr id="12" name="Image 11"/>
          <p:cNvPicPr>
            <a:picLocks noChangeAspect="1"/>
          </p:cNvPicPr>
          <p:nvPr userDrawn="1"/>
        </p:nvPicPr>
        <p:blipFill>
          <a:blip r:embed="rId7"/>
          <a:stretch>
            <a:fillRect/>
          </a:stretch>
        </p:blipFill>
        <p:spPr>
          <a:xfrm>
            <a:off x="4465332" y="3983296"/>
            <a:ext cx="1480703" cy="788313"/>
          </a:xfrm>
          <a:prstGeom prst="rect">
            <a:avLst/>
          </a:prstGeom>
        </p:spPr>
      </p:pic>
    </p:spTree>
    <p:extLst>
      <p:ext uri="{BB962C8B-B14F-4D97-AF65-F5344CB8AC3E}">
        <p14:creationId xmlns:p14="http://schemas.microsoft.com/office/powerpoint/2010/main" val="27374716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Intercalaire 4">
    <p:spTree>
      <p:nvGrpSpPr>
        <p:cNvPr id="1" name=""/>
        <p:cNvGrpSpPr/>
        <p:nvPr/>
      </p:nvGrpSpPr>
      <p:grpSpPr>
        <a:xfrm>
          <a:off x="0" y="0"/>
          <a:ext cx="0" cy="0"/>
          <a:chOff x="0" y="0"/>
          <a:chExt cx="0" cy="0"/>
        </a:xfrm>
      </p:grpSpPr>
      <p:pic>
        <p:nvPicPr>
          <p:cNvPr id="10" name="Imag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09259" y="323873"/>
            <a:ext cx="1248741" cy="1844585"/>
          </a:xfrm>
          <a:prstGeom prst="rect">
            <a:avLst/>
          </a:prstGeom>
        </p:spPr>
      </p:pic>
      <p:pic>
        <p:nvPicPr>
          <p:cNvPr id="8" name="Image 7"/>
          <p:cNvPicPr>
            <a:picLocks noChangeAspect="1"/>
          </p:cNvPicPr>
          <p:nvPr userDrawn="1"/>
        </p:nvPicPr>
        <p:blipFill rotWithShape="1">
          <a:blip r:embed="rId3" cstate="screen">
            <a:extLst>
              <a:ext uri="{28A0092B-C50C-407E-A947-70E740481C1C}">
                <a14:useLocalDpi xmlns:a14="http://schemas.microsoft.com/office/drawing/2010/main"/>
              </a:ext>
            </a:extLst>
          </a:blip>
          <a:srcRect t="5953"/>
          <a:stretch/>
        </p:blipFill>
        <p:spPr>
          <a:xfrm>
            <a:off x="4461415" y="64877"/>
            <a:ext cx="1291586" cy="1937090"/>
          </a:xfrm>
          <a:prstGeom prst="rect">
            <a:avLst/>
          </a:prstGeom>
        </p:spPr>
      </p:pic>
      <p:pic>
        <p:nvPicPr>
          <p:cNvPr id="9" name="Image 8"/>
          <p:cNvPicPr>
            <a:picLocks noChangeAspect="1"/>
          </p:cNvPicPr>
          <p:nvPr userDrawn="1"/>
        </p:nvPicPr>
        <p:blipFill rotWithShape="1">
          <a:blip r:embed="rId4" cstate="screen">
            <a:extLst>
              <a:ext uri="{28A0092B-C50C-407E-A947-70E740481C1C}">
                <a14:useLocalDpi xmlns:a14="http://schemas.microsoft.com/office/drawing/2010/main"/>
              </a:ext>
            </a:extLst>
          </a:blip>
          <a:srcRect l="11604" b="4919"/>
          <a:stretch/>
        </p:blipFill>
        <p:spPr>
          <a:xfrm>
            <a:off x="3338817" y="64877"/>
            <a:ext cx="1201770" cy="2193378"/>
          </a:xfrm>
          <a:prstGeom prst="rect">
            <a:avLst/>
          </a:prstGeom>
        </p:spPr>
      </p:pic>
      <p:pic>
        <p:nvPicPr>
          <p:cNvPr id="14" name="Image 13"/>
          <p:cNvPicPr>
            <a:picLocks noChangeAspect="1"/>
          </p:cNvPicPr>
          <p:nvPr userDrawn="1"/>
        </p:nvPicPr>
        <p:blipFill rotWithShape="1">
          <a:blip r:embed="rId5">
            <a:extLst>
              <a:ext uri="{28A0092B-C50C-407E-A947-70E740481C1C}">
                <a14:useLocalDpi xmlns:a14="http://schemas.microsoft.com/office/drawing/2010/main" val="0"/>
              </a:ext>
            </a:extLst>
          </a:blip>
          <a:srcRect l="48089"/>
          <a:stretch/>
        </p:blipFill>
        <p:spPr>
          <a:xfrm>
            <a:off x="3338817" y="1898093"/>
            <a:ext cx="3519183" cy="1347315"/>
          </a:xfrm>
          <a:prstGeom prst="rect">
            <a:avLst/>
          </a:prstGeom>
        </p:spPr>
      </p:pic>
      <p:sp>
        <p:nvSpPr>
          <p:cNvPr id="7" name="Espace réservé du texte 6"/>
          <p:cNvSpPr>
            <a:spLocks noGrp="1"/>
          </p:cNvSpPr>
          <p:nvPr>
            <p:ph type="body" sz="quarter" idx="10" hasCustomPrompt="1"/>
          </p:nvPr>
        </p:nvSpPr>
        <p:spPr>
          <a:xfrm>
            <a:off x="1038240" y="1357695"/>
            <a:ext cx="1150144" cy="2382441"/>
          </a:xfrm>
        </p:spPr>
        <p:txBody>
          <a:bodyPr/>
          <a:lstStyle>
            <a:lvl1pPr marL="0" indent="0">
              <a:buNone/>
              <a:defRPr sz="17250" b="1">
                <a:solidFill>
                  <a:srgbClr val="F9CFDF"/>
                </a:solidFill>
                <a:latin typeface="+mn-lt"/>
              </a:defRPr>
            </a:lvl1pPr>
          </a:lstStyle>
          <a:p>
            <a:pPr lvl="0"/>
            <a:r>
              <a:rPr lang="fr-FR" dirty="0" smtClean="0"/>
              <a:t>1</a:t>
            </a:r>
            <a:endParaRPr lang="fr-FR" dirty="0"/>
          </a:p>
        </p:txBody>
      </p:sp>
      <p:pic>
        <p:nvPicPr>
          <p:cNvPr id="13" name="Image 12"/>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44088" y="665530"/>
            <a:ext cx="1416133" cy="721441"/>
          </a:xfrm>
          <a:prstGeom prst="rect">
            <a:avLst/>
          </a:prstGeom>
        </p:spPr>
      </p:pic>
      <p:sp>
        <p:nvSpPr>
          <p:cNvPr id="2" name="Titre 1"/>
          <p:cNvSpPr>
            <a:spLocks noGrp="1"/>
          </p:cNvSpPr>
          <p:nvPr>
            <p:ph type="title"/>
          </p:nvPr>
        </p:nvSpPr>
        <p:spPr>
          <a:xfrm>
            <a:off x="2188383" y="2687531"/>
            <a:ext cx="4464768" cy="857250"/>
          </a:xfrm>
          <a:prstGeom prst="rect">
            <a:avLst/>
          </a:prstGeom>
        </p:spPr>
        <p:txBody>
          <a:bodyPr lIns="0" tIns="0" rIns="0" bIns="0"/>
          <a:lstStyle>
            <a:lvl1pPr>
              <a:defRPr sz="2700">
                <a:latin typeface="+mn-lt"/>
              </a:defRPr>
            </a:lvl1pPr>
          </a:lstStyle>
          <a:p>
            <a:r>
              <a:rPr lang="fr-FR" smtClean="0"/>
              <a:t>Modifiez le style du titre</a:t>
            </a:r>
            <a:endParaRPr lang="fr-FR" dirty="0"/>
          </a:p>
        </p:txBody>
      </p:sp>
      <p:pic>
        <p:nvPicPr>
          <p:cNvPr id="3" name="Image 2"/>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2948344" y="-1"/>
            <a:ext cx="3909656" cy="1126132"/>
          </a:xfrm>
          <a:prstGeom prst="rect">
            <a:avLst/>
          </a:prstGeom>
        </p:spPr>
      </p:pic>
      <p:sp>
        <p:nvSpPr>
          <p:cNvPr id="12" name="Espace réservé du texte 2"/>
          <p:cNvSpPr>
            <a:spLocks noGrp="1"/>
          </p:cNvSpPr>
          <p:nvPr>
            <p:ph type="body" sz="quarter" idx="14" hasCustomPrompt="1"/>
          </p:nvPr>
        </p:nvSpPr>
        <p:spPr>
          <a:xfrm>
            <a:off x="2188383" y="3605309"/>
            <a:ext cx="4464768" cy="392906"/>
          </a:xfrm>
        </p:spPr>
        <p:txBody>
          <a:bodyPr/>
          <a:lstStyle>
            <a:lvl1pPr marL="0" indent="0">
              <a:buNone/>
              <a:defRPr sz="1500" baseline="0">
                <a:solidFill>
                  <a:srgbClr val="A61C7A"/>
                </a:solidFill>
                <a:latin typeface="+mn-lt"/>
              </a:defRPr>
            </a:lvl1pPr>
          </a:lstStyle>
          <a:p>
            <a:pPr lvl="0"/>
            <a:r>
              <a:rPr lang="fr-FR" dirty="0" smtClean="0">
                <a:latin typeface="+mn-lt"/>
              </a:rPr>
              <a:t>Cliquez pour ajouter un sous-titre</a:t>
            </a:r>
            <a:endParaRPr lang="fr-FR" dirty="0"/>
          </a:p>
        </p:txBody>
      </p:sp>
    </p:spTree>
    <p:extLst>
      <p:ext uri="{BB962C8B-B14F-4D97-AF65-F5344CB8AC3E}">
        <p14:creationId xmlns:p14="http://schemas.microsoft.com/office/powerpoint/2010/main" val="344112983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in_1">
    <p:spTree>
      <p:nvGrpSpPr>
        <p:cNvPr id="1" name=""/>
        <p:cNvGrpSpPr/>
        <p:nvPr/>
      </p:nvGrpSpPr>
      <p:grpSpPr>
        <a:xfrm>
          <a:off x="0" y="0"/>
          <a:ext cx="0" cy="0"/>
          <a:chOff x="0" y="0"/>
          <a:chExt cx="0" cy="0"/>
        </a:xfrm>
      </p:grpSpPr>
      <p:pic>
        <p:nvPicPr>
          <p:cNvPr id="7" name="Image 6"/>
          <p:cNvPicPr>
            <a:picLocks noChangeAspect="1"/>
          </p:cNvPicPr>
          <p:nvPr userDrawn="1"/>
        </p:nvPicPr>
        <p:blipFill rotWithShape="1">
          <a:blip r:embed="rId2">
            <a:extLst>
              <a:ext uri="{28A0092B-C50C-407E-A947-70E740481C1C}">
                <a14:useLocalDpi xmlns:a14="http://schemas.microsoft.com/office/drawing/2010/main" val="0"/>
              </a:ext>
            </a:extLst>
          </a:blip>
          <a:srcRect b="29038"/>
          <a:stretch/>
        </p:blipFill>
        <p:spPr>
          <a:xfrm>
            <a:off x="-9886" y="3884906"/>
            <a:ext cx="6875030" cy="1258595"/>
          </a:xfrm>
          <a:prstGeom prst="rect">
            <a:avLst/>
          </a:prstGeom>
        </p:spPr>
      </p:pic>
      <p:sp>
        <p:nvSpPr>
          <p:cNvPr id="2" name="ZoneTexte 1"/>
          <p:cNvSpPr txBox="1"/>
          <p:nvPr userDrawn="1"/>
        </p:nvSpPr>
        <p:spPr>
          <a:xfrm>
            <a:off x="3576537" y="4530363"/>
            <a:ext cx="3085522" cy="300082"/>
          </a:xfrm>
          <a:prstGeom prst="rect">
            <a:avLst/>
          </a:prstGeom>
          <a:noFill/>
        </p:spPr>
        <p:txBody>
          <a:bodyPr wrap="square" rtlCol="0">
            <a:spAutoFit/>
          </a:bodyPr>
          <a:lstStyle/>
          <a:p>
            <a:pPr algn="r"/>
            <a:r>
              <a:rPr lang="fr-FR" sz="1350" dirty="0" smtClean="0">
                <a:solidFill>
                  <a:srgbClr val="004E7F"/>
                </a:solidFill>
              </a:rPr>
              <a:t>www.artelia</a:t>
            </a:r>
            <a:r>
              <a:rPr lang="fr-FR" sz="1350" baseline="0" dirty="0" smtClean="0">
                <a:solidFill>
                  <a:srgbClr val="004E7F"/>
                </a:solidFill>
              </a:rPr>
              <a:t>group.com</a:t>
            </a:r>
            <a:endParaRPr lang="fr-FR" sz="1350" dirty="0">
              <a:solidFill>
                <a:srgbClr val="004E7F"/>
              </a:solidFill>
            </a:endParaRPr>
          </a:p>
        </p:txBody>
      </p:sp>
      <p:pic>
        <p:nvPicPr>
          <p:cNvPr id="6" name="Image 5"/>
          <p:cNvPicPr>
            <a:picLocks noChangeAspect="1"/>
          </p:cNvPicPr>
          <p:nvPr userDrawn="1"/>
        </p:nvPicPr>
        <p:blipFill>
          <a:blip r:embed="rId3"/>
          <a:stretch>
            <a:fillRect/>
          </a:stretch>
        </p:blipFill>
        <p:spPr>
          <a:xfrm>
            <a:off x="2570008" y="2743632"/>
            <a:ext cx="1717982" cy="914638"/>
          </a:xfrm>
          <a:prstGeom prst="rect">
            <a:avLst/>
          </a:prstGeom>
        </p:spPr>
      </p:pic>
    </p:spTree>
    <p:extLst>
      <p:ext uri="{BB962C8B-B14F-4D97-AF65-F5344CB8AC3E}">
        <p14:creationId xmlns:p14="http://schemas.microsoft.com/office/powerpoint/2010/main" val="289681950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in_2">
    <p:spTree>
      <p:nvGrpSpPr>
        <p:cNvPr id="1" name=""/>
        <p:cNvGrpSpPr/>
        <p:nvPr/>
      </p:nvGrpSpPr>
      <p:grpSpPr>
        <a:xfrm>
          <a:off x="0" y="0"/>
          <a:ext cx="0" cy="0"/>
          <a:chOff x="0" y="0"/>
          <a:chExt cx="0" cy="0"/>
        </a:xfrm>
      </p:grpSpPr>
      <p:pic>
        <p:nvPicPr>
          <p:cNvPr id="8" name="Image 7"/>
          <p:cNvPicPr>
            <a:picLocks noChangeAspect="1"/>
          </p:cNvPicPr>
          <p:nvPr userDrawn="1"/>
        </p:nvPicPr>
        <p:blipFill rotWithShape="1">
          <a:blip r:embed="rId2">
            <a:extLst>
              <a:ext uri="{28A0092B-C50C-407E-A947-70E740481C1C}">
                <a14:useLocalDpi xmlns:a14="http://schemas.microsoft.com/office/drawing/2010/main" val="0"/>
              </a:ext>
            </a:extLst>
          </a:blip>
          <a:srcRect b="18282"/>
          <a:stretch/>
        </p:blipFill>
        <p:spPr>
          <a:xfrm>
            <a:off x="917" y="3858312"/>
            <a:ext cx="6865142" cy="1285188"/>
          </a:xfrm>
          <a:prstGeom prst="rect">
            <a:avLst/>
          </a:prstGeom>
        </p:spPr>
      </p:pic>
      <p:sp>
        <p:nvSpPr>
          <p:cNvPr id="6" name="ZoneTexte 5"/>
          <p:cNvSpPr txBox="1"/>
          <p:nvPr userDrawn="1"/>
        </p:nvSpPr>
        <p:spPr>
          <a:xfrm>
            <a:off x="3576537" y="4530363"/>
            <a:ext cx="3085522" cy="300082"/>
          </a:xfrm>
          <a:prstGeom prst="rect">
            <a:avLst/>
          </a:prstGeom>
          <a:noFill/>
        </p:spPr>
        <p:txBody>
          <a:bodyPr wrap="square" rtlCol="0">
            <a:spAutoFit/>
          </a:bodyPr>
          <a:lstStyle/>
          <a:p>
            <a:pPr algn="r"/>
            <a:r>
              <a:rPr lang="fr-FR" sz="1350" dirty="0" smtClean="0">
                <a:solidFill>
                  <a:srgbClr val="004E7F"/>
                </a:solidFill>
              </a:rPr>
              <a:t>www.artelia</a:t>
            </a:r>
            <a:r>
              <a:rPr lang="fr-FR" sz="1350" baseline="0" dirty="0" smtClean="0">
                <a:solidFill>
                  <a:srgbClr val="004E7F"/>
                </a:solidFill>
              </a:rPr>
              <a:t>group.com</a:t>
            </a:r>
            <a:endParaRPr lang="fr-FR" sz="1350" dirty="0">
              <a:solidFill>
                <a:srgbClr val="004E7F"/>
              </a:solidFill>
            </a:endParaRPr>
          </a:p>
        </p:txBody>
      </p:sp>
      <p:pic>
        <p:nvPicPr>
          <p:cNvPr id="7" name="Image 6"/>
          <p:cNvPicPr>
            <a:picLocks noChangeAspect="1"/>
          </p:cNvPicPr>
          <p:nvPr userDrawn="1"/>
        </p:nvPicPr>
        <p:blipFill>
          <a:blip r:embed="rId3"/>
          <a:stretch>
            <a:fillRect/>
          </a:stretch>
        </p:blipFill>
        <p:spPr>
          <a:xfrm>
            <a:off x="2570008" y="2743632"/>
            <a:ext cx="1717982" cy="914638"/>
          </a:xfrm>
          <a:prstGeom prst="rect">
            <a:avLst/>
          </a:prstGeom>
        </p:spPr>
      </p:pic>
    </p:spTree>
    <p:extLst>
      <p:ext uri="{BB962C8B-B14F-4D97-AF65-F5344CB8AC3E}">
        <p14:creationId xmlns:p14="http://schemas.microsoft.com/office/powerpoint/2010/main" val="293139336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age de garde 2">
    <p:spTree>
      <p:nvGrpSpPr>
        <p:cNvPr id="1" name=""/>
        <p:cNvGrpSpPr/>
        <p:nvPr/>
      </p:nvGrpSpPr>
      <p:grpSpPr>
        <a:xfrm>
          <a:off x="0" y="0"/>
          <a:ext cx="0" cy="0"/>
          <a:chOff x="0" y="0"/>
          <a:chExt cx="0" cy="0"/>
        </a:xfrm>
      </p:grpSpPr>
      <p:pic>
        <p:nvPicPr>
          <p:cNvPr id="12" name="Image 11"/>
          <p:cNvPicPr>
            <a:picLocks noChangeAspect="1"/>
          </p:cNvPicPr>
          <p:nvPr userDrawn="1"/>
        </p:nvPicPr>
        <p:blipFill rotWithShape="1">
          <a:blip r:embed="rId2">
            <a:extLst>
              <a:ext uri="{28A0092B-C50C-407E-A947-70E740481C1C}">
                <a14:useLocalDpi xmlns:a14="http://schemas.microsoft.com/office/drawing/2010/main" val="0"/>
              </a:ext>
            </a:extLst>
          </a:blip>
          <a:srcRect b="14914"/>
          <a:stretch/>
        </p:blipFill>
        <p:spPr>
          <a:xfrm>
            <a:off x="-7144" y="1472064"/>
            <a:ext cx="1693070" cy="2676363"/>
          </a:xfrm>
          <a:prstGeom prst="rect">
            <a:avLst/>
          </a:prstGeom>
        </p:spPr>
      </p:pic>
      <p:pic>
        <p:nvPicPr>
          <p:cNvPr id="15" name="Image 14"/>
          <p:cNvPicPr>
            <a:picLocks noChangeAspect="1"/>
          </p:cNvPicPr>
          <p:nvPr userDrawn="1"/>
        </p:nvPicPr>
        <p:blipFill rotWithShape="1">
          <a:blip r:embed="rId3">
            <a:extLst>
              <a:ext uri="{28A0092B-C50C-407E-A947-70E740481C1C}">
                <a14:useLocalDpi xmlns:a14="http://schemas.microsoft.com/office/drawing/2010/main" val="0"/>
              </a:ext>
            </a:extLst>
          </a:blip>
          <a:srcRect t="-25524" b="25524"/>
          <a:stretch/>
        </p:blipFill>
        <p:spPr>
          <a:xfrm>
            <a:off x="3981383" y="267772"/>
            <a:ext cx="2883762" cy="3513118"/>
          </a:xfrm>
          <a:prstGeom prst="rect">
            <a:avLst/>
          </a:prstGeom>
        </p:spPr>
      </p:pic>
      <p:pic>
        <p:nvPicPr>
          <p:cNvPr id="17" name="Image 16"/>
          <p:cNvPicPr>
            <a:picLocks noChangeAspect="1"/>
          </p:cNvPicPr>
          <p:nvPr userDrawn="1"/>
        </p:nvPicPr>
        <p:blipFill rotWithShape="1">
          <a:blip r:embed="rId4">
            <a:extLst>
              <a:ext uri="{28A0092B-C50C-407E-A947-70E740481C1C}">
                <a14:useLocalDpi xmlns:a14="http://schemas.microsoft.com/office/drawing/2010/main" val="0"/>
              </a:ext>
            </a:extLst>
          </a:blip>
          <a:srcRect t="37515" b="703"/>
          <a:stretch/>
        </p:blipFill>
        <p:spPr>
          <a:xfrm>
            <a:off x="1683217" y="979488"/>
            <a:ext cx="2391551" cy="2601912"/>
          </a:xfrm>
          <a:prstGeom prst="rect">
            <a:avLst/>
          </a:prstGeom>
        </p:spPr>
      </p:pic>
      <p:pic>
        <p:nvPicPr>
          <p:cNvPr id="10" name="Imag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144" y="3189798"/>
            <a:ext cx="6872290" cy="1572702"/>
          </a:xfrm>
          <a:prstGeom prst="rect">
            <a:avLst/>
          </a:prstGeom>
        </p:spPr>
      </p:pic>
      <p:pic>
        <p:nvPicPr>
          <p:cNvPr id="14" name="Imag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144" y="-9525"/>
            <a:ext cx="6872288" cy="2219324"/>
          </a:xfrm>
          <a:prstGeom prst="rect">
            <a:avLst/>
          </a:prstGeom>
        </p:spPr>
      </p:pic>
      <p:sp>
        <p:nvSpPr>
          <p:cNvPr id="2" name="Titre 1"/>
          <p:cNvSpPr>
            <a:spLocks noGrp="1"/>
          </p:cNvSpPr>
          <p:nvPr>
            <p:ph type="title" hasCustomPrompt="1"/>
          </p:nvPr>
        </p:nvSpPr>
        <p:spPr>
          <a:xfrm>
            <a:off x="463154" y="421482"/>
            <a:ext cx="5829300" cy="545306"/>
          </a:xfrm>
          <a:prstGeom prst="rect">
            <a:avLst/>
          </a:prstGeom>
        </p:spPr>
        <p:txBody>
          <a:bodyPr anchor="t">
            <a:noAutofit/>
          </a:bodyPr>
          <a:lstStyle>
            <a:lvl1pPr algn="r" defTabSz="342900" rtl="0" eaLnBrk="1" latinLnBrk="0" hangingPunct="1">
              <a:spcBef>
                <a:spcPct val="0"/>
              </a:spcBef>
              <a:buNone/>
              <a:defRPr lang="fr-FR" sz="2325" b="1" kern="1200" dirty="0">
                <a:solidFill>
                  <a:schemeClr val="bg1"/>
                </a:solidFill>
                <a:latin typeface="calibri" charset="0"/>
                <a:ea typeface="+mj-ea"/>
                <a:cs typeface="Open Sans"/>
              </a:defRPr>
            </a:lvl1pPr>
          </a:lstStyle>
          <a:p>
            <a:r>
              <a:rPr lang="fr-FR" dirty="0" smtClean="0"/>
              <a:t>Titre</a:t>
            </a:r>
            <a:endParaRPr lang="fr-FR" dirty="0"/>
          </a:p>
        </p:txBody>
      </p:sp>
      <p:sp>
        <p:nvSpPr>
          <p:cNvPr id="6" name="Espace réservé du texte 5"/>
          <p:cNvSpPr>
            <a:spLocks noGrp="1"/>
          </p:cNvSpPr>
          <p:nvPr>
            <p:ph type="body" sz="quarter" idx="10" hasCustomPrompt="1"/>
          </p:nvPr>
        </p:nvSpPr>
        <p:spPr>
          <a:xfrm>
            <a:off x="463154" y="976314"/>
            <a:ext cx="5829300" cy="473869"/>
          </a:xfrm>
        </p:spPr>
        <p:txBody>
          <a:bodyPr/>
          <a:lstStyle>
            <a:lvl1pPr marL="0" marR="0" indent="0" algn="r" defTabSz="342900" rtl="0" eaLnBrk="1" fontAlgn="auto" latinLnBrk="0" hangingPunct="1">
              <a:lnSpc>
                <a:spcPct val="100000"/>
              </a:lnSpc>
              <a:spcBef>
                <a:spcPct val="20000"/>
              </a:spcBef>
              <a:spcAft>
                <a:spcPts val="0"/>
              </a:spcAft>
              <a:buClr>
                <a:srgbClr val="6EAA00"/>
              </a:buClr>
              <a:buSzPct val="100000"/>
              <a:buFont typeface="Arial" pitchFamily="34" charset="0"/>
              <a:buNone/>
              <a:tabLst/>
              <a:defRPr sz="1500">
                <a:solidFill>
                  <a:schemeClr val="bg1"/>
                </a:solidFill>
                <a:latin typeface="Calibri" panose="020F0502020204030204" pitchFamily="34" charset="0"/>
              </a:defRPr>
            </a:lvl1pPr>
          </a:lstStyle>
          <a:p>
            <a:pPr marL="0" marR="0" lvl="0" indent="0" algn="r" defTabSz="342900" rtl="0" eaLnBrk="1" fontAlgn="auto" latinLnBrk="0" hangingPunct="1">
              <a:lnSpc>
                <a:spcPct val="100000"/>
              </a:lnSpc>
              <a:spcBef>
                <a:spcPct val="20000"/>
              </a:spcBef>
              <a:spcAft>
                <a:spcPts val="0"/>
              </a:spcAft>
              <a:buClr>
                <a:srgbClr val="6EAA00"/>
              </a:buClr>
              <a:buSzPct val="100000"/>
              <a:buFont typeface="Arial" pitchFamily="34" charset="0"/>
              <a:buNone/>
              <a:tabLst/>
              <a:defRPr/>
            </a:pPr>
            <a:r>
              <a:rPr kumimoji="0" lang="fr-FR" sz="1500" b="0" i="0" u="none" strike="noStrike" kern="1200" cap="none" spc="0" normalizeH="0" baseline="0" noProof="0" dirty="0" smtClean="0">
                <a:ln>
                  <a:noFill/>
                </a:ln>
                <a:solidFill>
                  <a:prstClr val="white"/>
                </a:solidFill>
                <a:effectLst/>
                <a:uLnTx/>
                <a:uFillTx/>
                <a:latin typeface="calibri" charset="0"/>
                <a:ea typeface="calibri" charset="0"/>
                <a:cs typeface="calibri" charset="0"/>
              </a:rPr>
              <a:t>Sous-titre</a:t>
            </a:r>
          </a:p>
          <a:p>
            <a:pPr lvl="0"/>
            <a:endParaRPr lang="fr-FR" dirty="0"/>
          </a:p>
        </p:txBody>
      </p:sp>
      <p:pic>
        <p:nvPicPr>
          <p:cNvPr id="13" name="Image 12"/>
          <p:cNvPicPr>
            <a:picLocks noChangeAspect="1"/>
          </p:cNvPicPr>
          <p:nvPr userDrawn="1"/>
        </p:nvPicPr>
        <p:blipFill>
          <a:blip r:embed="rId7"/>
          <a:stretch>
            <a:fillRect/>
          </a:stretch>
        </p:blipFill>
        <p:spPr>
          <a:xfrm>
            <a:off x="2564445" y="3982971"/>
            <a:ext cx="1693393" cy="901547"/>
          </a:xfrm>
          <a:prstGeom prst="rect">
            <a:avLst/>
          </a:prstGeom>
        </p:spPr>
      </p:pic>
    </p:spTree>
    <p:extLst>
      <p:ext uri="{BB962C8B-B14F-4D97-AF65-F5344CB8AC3E}">
        <p14:creationId xmlns:p14="http://schemas.microsoft.com/office/powerpoint/2010/main" val="25222670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age texte 1">
    <p:spTree>
      <p:nvGrpSpPr>
        <p:cNvPr id="1" name=""/>
        <p:cNvGrpSpPr/>
        <p:nvPr/>
      </p:nvGrpSpPr>
      <p:grpSpPr>
        <a:xfrm>
          <a:off x="0" y="0"/>
          <a:ext cx="0" cy="0"/>
          <a:chOff x="0" y="0"/>
          <a:chExt cx="0" cy="0"/>
        </a:xfrm>
      </p:grpSpPr>
      <p:pic>
        <p:nvPicPr>
          <p:cNvPr id="16" name="Image 15"/>
          <p:cNvPicPr>
            <a:picLocks noChangeAspect="1"/>
          </p:cNvPicPr>
          <p:nvPr userDrawn="1"/>
        </p:nvPicPr>
        <p:blipFill rotWithShape="1">
          <a:blip r:embed="rId2">
            <a:extLst>
              <a:ext uri="{28A0092B-C50C-407E-A947-70E740481C1C}">
                <a14:useLocalDpi xmlns:a14="http://schemas.microsoft.com/office/drawing/2010/main" val="0"/>
              </a:ext>
            </a:extLst>
          </a:blip>
          <a:srcRect t="17292"/>
          <a:stretch/>
        </p:blipFill>
        <p:spPr>
          <a:xfrm>
            <a:off x="-4476" y="0"/>
            <a:ext cx="6871383" cy="1239562"/>
          </a:xfrm>
          <a:prstGeom prst="rect">
            <a:avLst/>
          </a:prstGeom>
        </p:spPr>
      </p:pic>
      <p:sp>
        <p:nvSpPr>
          <p:cNvPr id="4" name="Espace réservé de la date 3"/>
          <p:cNvSpPr>
            <a:spLocks noGrp="1"/>
          </p:cNvSpPr>
          <p:nvPr>
            <p:ph type="dt" sz="half" idx="10"/>
          </p:nvPr>
        </p:nvSpPr>
        <p:spPr>
          <a:xfrm>
            <a:off x="731150" y="4767263"/>
            <a:ext cx="1600200" cy="273844"/>
          </a:xfrm>
        </p:spPr>
        <p:txBody>
          <a:bodyPr/>
          <a:lstStyle>
            <a:lvl1pPr>
              <a:defRPr sz="675">
                <a:solidFill>
                  <a:srgbClr val="2E3533"/>
                </a:solidFill>
              </a:defRPr>
            </a:lvl1pPr>
          </a:lstStyle>
          <a:p>
            <a:fld id="{40BF1A42-3BD4-49F4-A988-FC04C2A29D30}" type="datetime1">
              <a:rPr lang="fr-FR" smtClean="0"/>
              <a:t>08/10/2019</a:t>
            </a:fld>
            <a:endParaRPr lang="fr-FR" dirty="0"/>
          </a:p>
        </p:txBody>
      </p:sp>
      <p:sp>
        <p:nvSpPr>
          <p:cNvPr id="6" name="Espace réservé du numéro de diapositive 5"/>
          <p:cNvSpPr>
            <a:spLocks noGrp="1"/>
          </p:cNvSpPr>
          <p:nvPr>
            <p:ph type="sldNum" sz="quarter" idx="12"/>
          </p:nvPr>
        </p:nvSpPr>
        <p:spPr>
          <a:xfrm>
            <a:off x="59275" y="4769644"/>
            <a:ext cx="400050" cy="273844"/>
          </a:xfrm>
        </p:spPr>
        <p:txBody>
          <a:bodyPr/>
          <a:lstStyle>
            <a:lvl1pPr>
              <a:defRPr sz="675">
                <a:solidFill>
                  <a:srgbClr val="2E3533"/>
                </a:solidFill>
              </a:defRPr>
            </a:lvl1pPr>
          </a:lstStyle>
          <a:p>
            <a:fld id="{6C84FCA9-0CB4-F344-BE9A-8CB927FBFFF6}" type="slidenum">
              <a:rPr lang="fr-FR" smtClean="0"/>
              <a:pPr/>
              <a:t>‹N°›</a:t>
            </a:fld>
            <a:endParaRPr lang="fr-FR" dirty="0"/>
          </a:p>
        </p:txBody>
      </p:sp>
      <p:sp>
        <p:nvSpPr>
          <p:cNvPr id="15" name="Espace réservé du texte 2"/>
          <p:cNvSpPr>
            <a:spLocks noGrp="1"/>
          </p:cNvSpPr>
          <p:nvPr>
            <p:ph idx="1" hasCustomPrompt="1"/>
          </p:nvPr>
        </p:nvSpPr>
        <p:spPr>
          <a:xfrm>
            <a:off x="731184" y="2000251"/>
            <a:ext cx="5783916" cy="2328863"/>
          </a:xfrm>
          <a:prstGeom prst="rect">
            <a:avLst/>
          </a:prstGeom>
        </p:spPr>
        <p:txBody>
          <a:bodyPr vert="horz" lIns="0" tIns="0" rIns="0" bIns="0" rtlCol="0">
            <a:noAutofit/>
          </a:bodyPr>
          <a:lstStyle>
            <a:lvl1pPr>
              <a:buClr>
                <a:srgbClr val="A61C7A"/>
              </a:buClr>
              <a:defRPr>
                <a:solidFill>
                  <a:schemeClr val="accent1">
                    <a:lumMod val="50000"/>
                  </a:schemeClr>
                </a:solidFill>
              </a:defRPr>
            </a:lvl1pPr>
            <a:lvl3pPr>
              <a:buClr>
                <a:schemeClr val="accent1">
                  <a:lumMod val="50000"/>
                </a:schemeClr>
              </a:buClr>
              <a:defRPr>
                <a:solidFill>
                  <a:srgbClr val="A61C7A"/>
                </a:solidFill>
              </a:defRPr>
            </a:lvl3pPr>
          </a:lstStyle>
          <a:p>
            <a:r>
              <a:rPr lang="fr-FR" dirty="0" smtClean="0"/>
              <a:t>Texte</a:t>
            </a:r>
          </a:p>
          <a:p>
            <a:pPr marL="535781" lvl="2" indent="-135731" algn="l" defTabSz="342900" rtl="0" eaLnBrk="1" latinLnBrk="0" hangingPunct="1">
              <a:spcBef>
                <a:spcPct val="20000"/>
              </a:spcBef>
              <a:buClr>
                <a:srgbClr val="2E3533"/>
              </a:buClr>
              <a:buFont typeface="Open Sans" pitchFamily="34" charset="0"/>
              <a:buChar char="•"/>
              <a:tabLst/>
            </a:pPr>
            <a:r>
              <a:rPr lang="fr-FR" dirty="0" smtClean="0"/>
              <a:t>Texte</a:t>
            </a:r>
          </a:p>
        </p:txBody>
      </p:sp>
      <p:pic>
        <p:nvPicPr>
          <p:cNvPr id="11" name="Image 10"/>
          <p:cNvPicPr>
            <a:picLocks noChangeAspect="1"/>
          </p:cNvPicPr>
          <p:nvPr userDrawn="1"/>
        </p:nvPicPr>
        <p:blipFill>
          <a:blip r:embed="rId3"/>
          <a:stretch>
            <a:fillRect/>
          </a:stretch>
        </p:blipFill>
        <p:spPr>
          <a:xfrm>
            <a:off x="5819119" y="4509798"/>
            <a:ext cx="842939" cy="448773"/>
          </a:xfrm>
          <a:prstGeom prst="rect">
            <a:avLst/>
          </a:prstGeom>
        </p:spPr>
      </p:pic>
      <p:sp>
        <p:nvSpPr>
          <p:cNvPr id="13" name="Titre 12"/>
          <p:cNvSpPr>
            <a:spLocks noGrp="1"/>
          </p:cNvSpPr>
          <p:nvPr>
            <p:ph type="title"/>
          </p:nvPr>
        </p:nvSpPr>
        <p:spPr>
          <a:xfrm>
            <a:off x="731184" y="1004635"/>
            <a:ext cx="5783916" cy="857250"/>
          </a:xfrm>
        </p:spPr>
        <p:txBody>
          <a:bodyPr/>
          <a:lstStyle>
            <a:lvl1pPr>
              <a:defRPr>
                <a:solidFill>
                  <a:schemeClr val="accent1">
                    <a:lumMod val="50000"/>
                  </a:schemeClr>
                </a:solidFill>
              </a:defRPr>
            </a:lvl1pPr>
          </a:lstStyle>
          <a:p>
            <a:r>
              <a:rPr lang="fr-FR" smtClean="0"/>
              <a:t>Modifiez le style du titre</a:t>
            </a:r>
            <a:endParaRPr lang="fr-FR" dirty="0"/>
          </a:p>
        </p:txBody>
      </p:sp>
      <p:pic>
        <p:nvPicPr>
          <p:cNvPr id="17" name="Imag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76" y="5085322"/>
            <a:ext cx="6871383" cy="75976"/>
          </a:xfrm>
          <a:prstGeom prst="rect">
            <a:avLst/>
          </a:prstGeom>
        </p:spPr>
      </p:pic>
    </p:spTree>
    <p:extLst>
      <p:ext uri="{BB962C8B-B14F-4D97-AF65-F5344CB8AC3E}">
        <p14:creationId xmlns:p14="http://schemas.microsoft.com/office/powerpoint/2010/main" val="145830105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age texte 2">
    <p:spTree>
      <p:nvGrpSpPr>
        <p:cNvPr id="1" name=""/>
        <p:cNvGrpSpPr/>
        <p:nvPr/>
      </p:nvGrpSpPr>
      <p:grpSpPr>
        <a:xfrm>
          <a:off x="0" y="0"/>
          <a:ext cx="0" cy="0"/>
          <a:chOff x="0" y="0"/>
          <a:chExt cx="0" cy="0"/>
        </a:xfrm>
      </p:grpSpPr>
      <p:pic>
        <p:nvPicPr>
          <p:cNvPr id="14" name="Image 13"/>
          <p:cNvPicPr>
            <a:picLocks noChangeAspect="1"/>
          </p:cNvPicPr>
          <p:nvPr userDrawn="1"/>
        </p:nvPicPr>
        <p:blipFill rotWithShape="1">
          <a:blip r:embed="rId2">
            <a:extLst>
              <a:ext uri="{28A0092B-C50C-407E-A947-70E740481C1C}">
                <a14:useLocalDpi xmlns:a14="http://schemas.microsoft.com/office/drawing/2010/main" val="0"/>
              </a:ext>
            </a:extLst>
          </a:blip>
          <a:srcRect t="33671"/>
          <a:stretch/>
        </p:blipFill>
        <p:spPr>
          <a:xfrm>
            <a:off x="-7143" y="0"/>
            <a:ext cx="6869376" cy="994092"/>
          </a:xfrm>
          <a:prstGeom prst="rect">
            <a:avLst/>
          </a:prstGeom>
        </p:spPr>
      </p:pic>
      <p:sp>
        <p:nvSpPr>
          <p:cNvPr id="4" name="Espace réservé de la date 3"/>
          <p:cNvSpPr>
            <a:spLocks noGrp="1"/>
          </p:cNvSpPr>
          <p:nvPr>
            <p:ph type="dt" sz="half" idx="10"/>
          </p:nvPr>
        </p:nvSpPr>
        <p:spPr>
          <a:xfrm>
            <a:off x="731150" y="4767263"/>
            <a:ext cx="1600200" cy="273844"/>
          </a:xfrm>
        </p:spPr>
        <p:txBody>
          <a:bodyPr/>
          <a:lstStyle>
            <a:lvl1pPr>
              <a:defRPr sz="675">
                <a:solidFill>
                  <a:srgbClr val="2E3533"/>
                </a:solidFill>
              </a:defRPr>
            </a:lvl1pPr>
          </a:lstStyle>
          <a:p>
            <a:fld id="{93AA5E26-2BBB-4261-857D-1C741CF07785}" type="datetime1">
              <a:rPr lang="fr-FR" smtClean="0"/>
              <a:t>08/10/2019</a:t>
            </a:fld>
            <a:endParaRPr lang="fr-FR" dirty="0"/>
          </a:p>
        </p:txBody>
      </p:sp>
      <p:sp>
        <p:nvSpPr>
          <p:cNvPr id="6" name="Espace réservé du numéro de diapositive 5"/>
          <p:cNvSpPr>
            <a:spLocks noGrp="1"/>
          </p:cNvSpPr>
          <p:nvPr>
            <p:ph type="sldNum" sz="quarter" idx="12"/>
          </p:nvPr>
        </p:nvSpPr>
        <p:spPr>
          <a:xfrm>
            <a:off x="59275" y="4769644"/>
            <a:ext cx="400050" cy="273844"/>
          </a:xfrm>
        </p:spPr>
        <p:txBody>
          <a:bodyPr/>
          <a:lstStyle>
            <a:lvl1pPr>
              <a:defRPr sz="675">
                <a:solidFill>
                  <a:srgbClr val="2E3533"/>
                </a:solidFill>
              </a:defRPr>
            </a:lvl1pPr>
          </a:lstStyle>
          <a:p>
            <a:fld id="{6C84FCA9-0CB4-F344-BE9A-8CB927FBFFF6}" type="slidenum">
              <a:rPr lang="fr-FR" smtClean="0"/>
              <a:pPr/>
              <a:t>‹N°›</a:t>
            </a:fld>
            <a:endParaRPr lang="fr-FR" dirty="0"/>
          </a:p>
        </p:txBody>
      </p:sp>
      <p:sp>
        <p:nvSpPr>
          <p:cNvPr id="12" name="Espace réservé du contenu 7"/>
          <p:cNvSpPr>
            <a:spLocks noGrp="1"/>
          </p:cNvSpPr>
          <p:nvPr>
            <p:ph sz="quarter" idx="13" hasCustomPrompt="1"/>
          </p:nvPr>
        </p:nvSpPr>
        <p:spPr>
          <a:xfrm>
            <a:off x="728418" y="1935956"/>
            <a:ext cx="5786681" cy="2502694"/>
          </a:xfrm>
        </p:spPr>
        <p:txBody>
          <a:bodyPr/>
          <a:lstStyle>
            <a:lvl1pPr>
              <a:buClr>
                <a:srgbClr val="A61C7A"/>
              </a:buClr>
              <a:defRPr/>
            </a:lvl1pPr>
            <a:lvl2pPr marL="557213" indent="-214313">
              <a:buClr>
                <a:schemeClr val="accent1">
                  <a:lumMod val="50000"/>
                </a:schemeClr>
              </a:buClr>
              <a:buFont typeface="Open Sans" pitchFamily="34" charset="0"/>
              <a:buChar char="•"/>
              <a:defRPr sz="1200">
                <a:solidFill>
                  <a:srgbClr val="A61C7A"/>
                </a:solidFill>
                <a:latin typeface="Open Sans" pitchFamily="34" charset="0"/>
                <a:ea typeface="Open Sans" pitchFamily="34" charset="0"/>
                <a:cs typeface="Open Sans" pitchFamily="34" charset="0"/>
              </a:defRPr>
            </a:lvl2pPr>
            <a:lvl3pPr marL="614363" indent="-214313">
              <a:buClr>
                <a:schemeClr val="tx1"/>
              </a:buClr>
              <a:buFont typeface="Open Sans" pitchFamily="34" charset="0"/>
              <a:buChar char="•"/>
              <a:defRPr/>
            </a:lvl3pPr>
          </a:lstStyle>
          <a:p>
            <a:pPr lvl="0"/>
            <a:r>
              <a:rPr lang="fr-FR" dirty="0" smtClean="0"/>
              <a:t>Texte</a:t>
            </a:r>
          </a:p>
          <a:p>
            <a:pPr lvl="1"/>
            <a:r>
              <a:rPr lang="fr-FR" dirty="0" smtClean="0"/>
              <a:t>Texte</a:t>
            </a:r>
          </a:p>
        </p:txBody>
      </p:sp>
      <p:sp>
        <p:nvSpPr>
          <p:cNvPr id="13" name="Espace réservé du texte 2"/>
          <p:cNvSpPr>
            <a:spLocks noGrp="1"/>
          </p:cNvSpPr>
          <p:nvPr>
            <p:ph type="body" sz="quarter" idx="14" hasCustomPrompt="1"/>
          </p:nvPr>
        </p:nvSpPr>
        <p:spPr>
          <a:xfrm>
            <a:off x="735807" y="1257301"/>
            <a:ext cx="5786437" cy="392906"/>
          </a:xfrm>
        </p:spPr>
        <p:txBody>
          <a:bodyPr/>
          <a:lstStyle>
            <a:lvl1pPr marL="0" indent="0">
              <a:buNone/>
              <a:defRPr sz="1500" baseline="0">
                <a:solidFill>
                  <a:srgbClr val="A61C7A"/>
                </a:solidFill>
                <a:latin typeface="+mn-lt"/>
              </a:defRPr>
            </a:lvl1pPr>
          </a:lstStyle>
          <a:p>
            <a:pPr lvl="0"/>
            <a:r>
              <a:rPr lang="fr-FR" dirty="0" smtClean="0">
                <a:latin typeface="+mn-lt"/>
              </a:rPr>
              <a:t>Cliquez pour ajouter un sous-titre</a:t>
            </a:r>
            <a:endParaRPr lang="fr-FR" dirty="0"/>
          </a:p>
        </p:txBody>
      </p:sp>
      <p:pic>
        <p:nvPicPr>
          <p:cNvPr id="15" name="Image 14"/>
          <p:cNvPicPr>
            <a:picLocks noChangeAspect="1"/>
          </p:cNvPicPr>
          <p:nvPr userDrawn="1"/>
        </p:nvPicPr>
        <p:blipFill>
          <a:blip r:embed="rId3"/>
          <a:stretch>
            <a:fillRect/>
          </a:stretch>
        </p:blipFill>
        <p:spPr>
          <a:xfrm>
            <a:off x="5819119" y="4509798"/>
            <a:ext cx="842939" cy="448773"/>
          </a:xfrm>
          <a:prstGeom prst="rect">
            <a:avLst/>
          </a:prstGeom>
        </p:spPr>
      </p:pic>
      <p:sp>
        <p:nvSpPr>
          <p:cNvPr id="3" name="Titre 2"/>
          <p:cNvSpPr>
            <a:spLocks noGrp="1"/>
          </p:cNvSpPr>
          <p:nvPr>
            <p:ph type="title"/>
          </p:nvPr>
        </p:nvSpPr>
        <p:spPr>
          <a:xfrm>
            <a:off x="731184" y="682685"/>
            <a:ext cx="5783916" cy="515050"/>
          </a:xfrm>
        </p:spPr>
        <p:txBody>
          <a:bodyPr/>
          <a:lstStyle/>
          <a:p>
            <a:r>
              <a:rPr lang="fr-FR" smtClean="0"/>
              <a:t>Modifiez le style du titre</a:t>
            </a:r>
            <a:endParaRPr lang="fr-FR" dirty="0"/>
          </a:p>
        </p:txBody>
      </p:sp>
      <p:pic>
        <p:nvPicPr>
          <p:cNvPr id="16" name="Imag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76" y="5085322"/>
            <a:ext cx="6871383" cy="75976"/>
          </a:xfrm>
          <a:prstGeom prst="rect">
            <a:avLst/>
          </a:prstGeom>
        </p:spPr>
      </p:pic>
    </p:spTree>
    <p:extLst>
      <p:ext uri="{BB962C8B-B14F-4D97-AF65-F5344CB8AC3E}">
        <p14:creationId xmlns:p14="http://schemas.microsoft.com/office/powerpoint/2010/main" val="2499984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age texte 3">
    <p:spTree>
      <p:nvGrpSpPr>
        <p:cNvPr id="1" name=""/>
        <p:cNvGrpSpPr/>
        <p:nvPr/>
      </p:nvGrpSpPr>
      <p:grpSpPr>
        <a:xfrm>
          <a:off x="0" y="0"/>
          <a:ext cx="0" cy="0"/>
          <a:chOff x="0" y="0"/>
          <a:chExt cx="0" cy="0"/>
        </a:xfrm>
      </p:grpSpPr>
      <p:pic>
        <p:nvPicPr>
          <p:cNvPr id="16" name="Image 15"/>
          <p:cNvPicPr>
            <a:picLocks noChangeAspect="1"/>
          </p:cNvPicPr>
          <p:nvPr userDrawn="1"/>
        </p:nvPicPr>
        <p:blipFill rotWithShape="1">
          <a:blip r:embed="rId2">
            <a:extLst>
              <a:ext uri="{28A0092B-C50C-407E-A947-70E740481C1C}">
                <a14:useLocalDpi xmlns:a14="http://schemas.microsoft.com/office/drawing/2010/main" val="0"/>
              </a:ext>
            </a:extLst>
          </a:blip>
          <a:srcRect t="33671"/>
          <a:stretch/>
        </p:blipFill>
        <p:spPr>
          <a:xfrm flipH="1">
            <a:off x="-4476" y="0"/>
            <a:ext cx="6871383" cy="994092"/>
          </a:xfrm>
          <a:prstGeom prst="rect">
            <a:avLst/>
          </a:prstGeom>
        </p:spPr>
      </p:pic>
      <p:sp>
        <p:nvSpPr>
          <p:cNvPr id="4" name="Espace réservé de la date 3"/>
          <p:cNvSpPr>
            <a:spLocks noGrp="1"/>
          </p:cNvSpPr>
          <p:nvPr>
            <p:ph type="dt" sz="half" idx="10"/>
          </p:nvPr>
        </p:nvSpPr>
        <p:spPr>
          <a:xfrm>
            <a:off x="731150" y="4767263"/>
            <a:ext cx="1600200" cy="273844"/>
          </a:xfrm>
        </p:spPr>
        <p:txBody>
          <a:bodyPr/>
          <a:lstStyle>
            <a:lvl1pPr>
              <a:defRPr sz="675">
                <a:solidFill>
                  <a:srgbClr val="2E3533"/>
                </a:solidFill>
              </a:defRPr>
            </a:lvl1pPr>
          </a:lstStyle>
          <a:p>
            <a:fld id="{086CAE2E-EE3C-4DBB-8BBC-73E4C519B0DE}" type="datetime1">
              <a:rPr lang="fr-FR" smtClean="0"/>
              <a:t>08/10/2019</a:t>
            </a:fld>
            <a:endParaRPr lang="fr-FR" dirty="0"/>
          </a:p>
        </p:txBody>
      </p:sp>
      <p:sp>
        <p:nvSpPr>
          <p:cNvPr id="6" name="Espace réservé du numéro de diapositive 5"/>
          <p:cNvSpPr>
            <a:spLocks noGrp="1"/>
          </p:cNvSpPr>
          <p:nvPr>
            <p:ph type="sldNum" sz="quarter" idx="12"/>
          </p:nvPr>
        </p:nvSpPr>
        <p:spPr>
          <a:xfrm>
            <a:off x="59275" y="4769644"/>
            <a:ext cx="400050" cy="273844"/>
          </a:xfrm>
        </p:spPr>
        <p:txBody>
          <a:bodyPr/>
          <a:lstStyle>
            <a:lvl1pPr>
              <a:defRPr sz="675">
                <a:solidFill>
                  <a:srgbClr val="2E3533"/>
                </a:solidFill>
              </a:defRPr>
            </a:lvl1pPr>
          </a:lstStyle>
          <a:p>
            <a:fld id="{6C84FCA9-0CB4-F344-BE9A-8CB927FBFFF6}" type="slidenum">
              <a:rPr lang="fr-FR" smtClean="0"/>
              <a:pPr/>
              <a:t>‹N°›</a:t>
            </a:fld>
            <a:endParaRPr lang="fr-FR" dirty="0"/>
          </a:p>
        </p:txBody>
      </p:sp>
      <p:sp>
        <p:nvSpPr>
          <p:cNvPr id="12" name="Espace réservé du contenu 7"/>
          <p:cNvSpPr>
            <a:spLocks noGrp="1"/>
          </p:cNvSpPr>
          <p:nvPr>
            <p:ph sz="quarter" idx="13" hasCustomPrompt="1"/>
          </p:nvPr>
        </p:nvSpPr>
        <p:spPr>
          <a:xfrm>
            <a:off x="728418" y="1514475"/>
            <a:ext cx="5786681" cy="2886075"/>
          </a:xfrm>
        </p:spPr>
        <p:txBody>
          <a:bodyPr/>
          <a:lstStyle>
            <a:lvl1pPr>
              <a:buClr>
                <a:srgbClr val="A61C7A"/>
              </a:buClr>
              <a:defRPr/>
            </a:lvl1pPr>
            <a:lvl2pPr marL="557213" indent="-214313">
              <a:buClr>
                <a:schemeClr val="accent1">
                  <a:lumMod val="50000"/>
                </a:schemeClr>
              </a:buClr>
              <a:buFont typeface="Open Sans" pitchFamily="34" charset="0"/>
              <a:buChar char="•"/>
              <a:defRPr sz="1200">
                <a:solidFill>
                  <a:srgbClr val="A61C7A"/>
                </a:solidFill>
                <a:latin typeface="Open Sans" pitchFamily="34" charset="0"/>
                <a:ea typeface="Open Sans" pitchFamily="34" charset="0"/>
                <a:cs typeface="Open Sans" pitchFamily="34" charset="0"/>
              </a:defRPr>
            </a:lvl2pPr>
            <a:lvl3pPr marL="614363" indent="-214313">
              <a:buClr>
                <a:schemeClr val="tx1"/>
              </a:buClr>
              <a:buFont typeface="Open Sans" pitchFamily="34" charset="0"/>
              <a:buChar char="•"/>
              <a:defRPr/>
            </a:lvl3pPr>
          </a:lstStyle>
          <a:p>
            <a:pPr lvl="0"/>
            <a:r>
              <a:rPr lang="fr-FR" dirty="0" smtClean="0"/>
              <a:t>Texte</a:t>
            </a:r>
          </a:p>
          <a:p>
            <a:pPr lvl="1"/>
            <a:r>
              <a:rPr lang="fr-FR" dirty="0" smtClean="0"/>
              <a:t>Texte</a:t>
            </a:r>
          </a:p>
        </p:txBody>
      </p:sp>
      <p:sp>
        <p:nvSpPr>
          <p:cNvPr id="3" name="Espace réservé du texte 2"/>
          <p:cNvSpPr>
            <a:spLocks noGrp="1"/>
          </p:cNvSpPr>
          <p:nvPr>
            <p:ph type="body" sz="quarter" idx="14" hasCustomPrompt="1"/>
          </p:nvPr>
        </p:nvSpPr>
        <p:spPr>
          <a:xfrm>
            <a:off x="735806" y="885826"/>
            <a:ext cx="5715000" cy="392906"/>
          </a:xfrm>
        </p:spPr>
        <p:txBody>
          <a:bodyPr/>
          <a:lstStyle>
            <a:lvl1pPr marL="0" indent="0">
              <a:buNone/>
              <a:defRPr sz="1500" baseline="0">
                <a:solidFill>
                  <a:srgbClr val="A61C7A"/>
                </a:solidFill>
                <a:latin typeface="+mn-lt"/>
              </a:defRPr>
            </a:lvl1pPr>
          </a:lstStyle>
          <a:p>
            <a:pPr lvl="0"/>
            <a:r>
              <a:rPr lang="fr-FR" dirty="0" smtClean="0">
                <a:latin typeface="+mn-lt"/>
              </a:rPr>
              <a:t>Cliquez pour ajouter un sous-titre</a:t>
            </a:r>
            <a:endParaRPr lang="fr-FR" dirty="0"/>
          </a:p>
        </p:txBody>
      </p:sp>
      <p:pic>
        <p:nvPicPr>
          <p:cNvPr id="13" name="Image 12"/>
          <p:cNvPicPr>
            <a:picLocks noChangeAspect="1"/>
          </p:cNvPicPr>
          <p:nvPr userDrawn="1"/>
        </p:nvPicPr>
        <p:blipFill>
          <a:blip r:embed="rId3"/>
          <a:stretch>
            <a:fillRect/>
          </a:stretch>
        </p:blipFill>
        <p:spPr>
          <a:xfrm>
            <a:off x="5819119" y="4509798"/>
            <a:ext cx="842939" cy="448773"/>
          </a:xfrm>
          <a:prstGeom prst="rect">
            <a:avLst/>
          </a:prstGeom>
        </p:spPr>
      </p:pic>
      <p:sp>
        <p:nvSpPr>
          <p:cNvPr id="2" name="Titre 1"/>
          <p:cNvSpPr>
            <a:spLocks noGrp="1"/>
          </p:cNvSpPr>
          <p:nvPr>
            <p:ph type="title"/>
          </p:nvPr>
        </p:nvSpPr>
        <p:spPr>
          <a:xfrm>
            <a:off x="728419" y="421482"/>
            <a:ext cx="4680708" cy="464344"/>
          </a:xfrm>
        </p:spPr>
        <p:txBody>
          <a:bodyPr/>
          <a:lstStyle/>
          <a:p>
            <a:r>
              <a:rPr lang="fr-FR" smtClean="0"/>
              <a:t>Modifiez le style du titre</a:t>
            </a:r>
            <a:endParaRPr lang="fr-FR" dirty="0"/>
          </a:p>
        </p:txBody>
      </p:sp>
      <p:pic>
        <p:nvPicPr>
          <p:cNvPr id="15" name="Imag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76" y="5085322"/>
            <a:ext cx="6871383" cy="75976"/>
          </a:xfrm>
          <a:prstGeom prst="rect">
            <a:avLst/>
          </a:prstGeom>
        </p:spPr>
      </p:pic>
    </p:spTree>
    <p:extLst>
      <p:ext uri="{BB962C8B-B14F-4D97-AF65-F5344CB8AC3E}">
        <p14:creationId xmlns:p14="http://schemas.microsoft.com/office/powerpoint/2010/main" val="106155760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age texte 4">
    <p:spTree>
      <p:nvGrpSpPr>
        <p:cNvPr id="1" name=""/>
        <p:cNvGrpSpPr/>
        <p:nvPr/>
      </p:nvGrpSpPr>
      <p:grpSpPr>
        <a:xfrm>
          <a:off x="0" y="0"/>
          <a:ext cx="0" cy="0"/>
          <a:chOff x="0" y="0"/>
          <a:chExt cx="0" cy="0"/>
        </a:xfrm>
      </p:grpSpPr>
      <p:pic>
        <p:nvPicPr>
          <p:cNvPr id="16" name="Image 15"/>
          <p:cNvPicPr>
            <a:picLocks noChangeAspect="1"/>
          </p:cNvPicPr>
          <p:nvPr userDrawn="1"/>
        </p:nvPicPr>
        <p:blipFill rotWithShape="1">
          <a:blip r:embed="rId2">
            <a:extLst>
              <a:ext uri="{28A0092B-C50C-407E-A947-70E740481C1C}">
                <a14:useLocalDpi xmlns:a14="http://schemas.microsoft.com/office/drawing/2010/main" val="0"/>
              </a:ext>
            </a:extLst>
          </a:blip>
          <a:srcRect t="41710" r="49772"/>
          <a:stretch/>
        </p:blipFill>
        <p:spPr>
          <a:xfrm flipH="1">
            <a:off x="3411141" y="0"/>
            <a:ext cx="3455766" cy="873610"/>
          </a:xfrm>
          <a:prstGeom prst="rect">
            <a:avLst/>
          </a:prstGeom>
        </p:spPr>
      </p:pic>
      <p:sp>
        <p:nvSpPr>
          <p:cNvPr id="4" name="Espace réservé de la date 3"/>
          <p:cNvSpPr>
            <a:spLocks noGrp="1"/>
          </p:cNvSpPr>
          <p:nvPr>
            <p:ph type="dt" sz="half" idx="10"/>
          </p:nvPr>
        </p:nvSpPr>
        <p:spPr>
          <a:xfrm>
            <a:off x="731150" y="4767263"/>
            <a:ext cx="1600200" cy="273844"/>
          </a:xfrm>
        </p:spPr>
        <p:txBody>
          <a:bodyPr/>
          <a:lstStyle>
            <a:lvl1pPr>
              <a:defRPr sz="675">
                <a:solidFill>
                  <a:srgbClr val="2E3533"/>
                </a:solidFill>
              </a:defRPr>
            </a:lvl1pPr>
          </a:lstStyle>
          <a:p>
            <a:fld id="{0EAD26E3-554C-4674-9140-16E420813FFA}" type="datetime1">
              <a:rPr lang="fr-FR" smtClean="0"/>
              <a:t>08/10/2019</a:t>
            </a:fld>
            <a:endParaRPr lang="fr-FR" dirty="0"/>
          </a:p>
        </p:txBody>
      </p:sp>
      <p:sp>
        <p:nvSpPr>
          <p:cNvPr id="6" name="Espace réservé du numéro de diapositive 5"/>
          <p:cNvSpPr>
            <a:spLocks noGrp="1"/>
          </p:cNvSpPr>
          <p:nvPr>
            <p:ph type="sldNum" sz="quarter" idx="12"/>
          </p:nvPr>
        </p:nvSpPr>
        <p:spPr>
          <a:xfrm>
            <a:off x="59275" y="4769644"/>
            <a:ext cx="400050" cy="273844"/>
          </a:xfrm>
        </p:spPr>
        <p:txBody>
          <a:bodyPr/>
          <a:lstStyle>
            <a:lvl1pPr>
              <a:defRPr sz="675">
                <a:solidFill>
                  <a:srgbClr val="2E3533"/>
                </a:solidFill>
              </a:defRPr>
            </a:lvl1pPr>
          </a:lstStyle>
          <a:p>
            <a:fld id="{6C84FCA9-0CB4-F344-BE9A-8CB927FBFFF6}" type="slidenum">
              <a:rPr lang="fr-FR" smtClean="0"/>
              <a:pPr/>
              <a:t>‹N°›</a:t>
            </a:fld>
            <a:endParaRPr lang="fr-FR" dirty="0"/>
          </a:p>
        </p:txBody>
      </p:sp>
      <p:sp>
        <p:nvSpPr>
          <p:cNvPr id="12" name="Espace réservé du contenu 7"/>
          <p:cNvSpPr>
            <a:spLocks noGrp="1"/>
          </p:cNvSpPr>
          <p:nvPr>
            <p:ph sz="quarter" idx="13" hasCustomPrompt="1"/>
          </p:nvPr>
        </p:nvSpPr>
        <p:spPr>
          <a:xfrm>
            <a:off x="728418" y="1400175"/>
            <a:ext cx="5786681" cy="3000375"/>
          </a:xfrm>
        </p:spPr>
        <p:txBody>
          <a:bodyPr/>
          <a:lstStyle>
            <a:lvl1pPr>
              <a:buClr>
                <a:srgbClr val="A61C7A"/>
              </a:buClr>
              <a:defRPr/>
            </a:lvl1pPr>
            <a:lvl2pPr marL="557213" indent="-214313">
              <a:buClr>
                <a:schemeClr val="accent1">
                  <a:lumMod val="50000"/>
                </a:schemeClr>
              </a:buClr>
              <a:buFont typeface="Open Sans" pitchFamily="34" charset="0"/>
              <a:buChar char="•"/>
              <a:defRPr sz="1200">
                <a:solidFill>
                  <a:srgbClr val="A61C7A"/>
                </a:solidFill>
                <a:latin typeface="Open Sans" pitchFamily="34" charset="0"/>
                <a:ea typeface="Open Sans" pitchFamily="34" charset="0"/>
                <a:cs typeface="Open Sans" pitchFamily="34" charset="0"/>
              </a:defRPr>
            </a:lvl2pPr>
            <a:lvl3pPr marL="614363" indent="-214313">
              <a:buClr>
                <a:schemeClr val="tx1"/>
              </a:buClr>
              <a:buFont typeface="Open Sans" pitchFamily="34" charset="0"/>
              <a:buChar char="•"/>
              <a:defRPr/>
            </a:lvl3pPr>
          </a:lstStyle>
          <a:p>
            <a:pPr lvl="0"/>
            <a:r>
              <a:rPr lang="fr-FR" dirty="0" smtClean="0"/>
              <a:t>Texte</a:t>
            </a:r>
          </a:p>
          <a:p>
            <a:pPr lvl="1"/>
            <a:r>
              <a:rPr lang="fr-FR" dirty="0" smtClean="0"/>
              <a:t>Texte</a:t>
            </a:r>
          </a:p>
        </p:txBody>
      </p:sp>
      <p:sp>
        <p:nvSpPr>
          <p:cNvPr id="13" name="Espace réservé du texte 2"/>
          <p:cNvSpPr>
            <a:spLocks noGrp="1"/>
          </p:cNvSpPr>
          <p:nvPr>
            <p:ph type="body" sz="quarter" idx="14" hasCustomPrompt="1"/>
          </p:nvPr>
        </p:nvSpPr>
        <p:spPr>
          <a:xfrm>
            <a:off x="735806" y="835819"/>
            <a:ext cx="5715000" cy="392906"/>
          </a:xfrm>
        </p:spPr>
        <p:txBody>
          <a:bodyPr/>
          <a:lstStyle>
            <a:lvl1pPr marL="0" indent="0">
              <a:buNone/>
              <a:defRPr sz="1500" baseline="0">
                <a:solidFill>
                  <a:srgbClr val="A61C7A"/>
                </a:solidFill>
                <a:latin typeface="+mn-lt"/>
              </a:defRPr>
            </a:lvl1pPr>
          </a:lstStyle>
          <a:p>
            <a:pPr lvl="0"/>
            <a:r>
              <a:rPr lang="fr-FR" dirty="0" smtClean="0">
                <a:latin typeface="+mn-lt"/>
              </a:rPr>
              <a:t>Cliquez pour ajouter un sous-titre</a:t>
            </a:r>
            <a:endParaRPr lang="fr-FR" dirty="0"/>
          </a:p>
        </p:txBody>
      </p:sp>
      <p:pic>
        <p:nvPicPr>
          <p:cNvPr id="15" name="Image 14"/>
          <p:cNvPicPr>
            <a:picLocks noChangeAspect="1"/>
          </p:cNvPicPr>
          <p:nvPr userDrawn="1"/>
        </p:nvPicPr>
        <p:blipFill>
          <a:blip r:embed="rId3"/>
          <a:stretch>
            <a:fillRect/>
          </a:stretch>
        </p:blipFill>
        <p:spPr>
          <a:xfrm>
            <a:off x="5819119" y="4509798"/>
            <a:ext cx="842939" cy="448773"/>
          </a:xfrm>
          <a:prstGeom prst="rect">
            <a:avLst/>
          </a:prstGeom>
        </p:spPr>
      </p:pic>
      <p:sp>
        <p:nvSpPr>
          <p:cNvPr id="2" name="Titre 1"/>
          <p:cNvSpPr>
            <a:spLocks noGrp="1"/>
          </p:cNvSpPr>
          <p:nvPr>
            <p:ph type="title"/>
          </p:nvPr>
        </p:nvSpPr>
        <p:spPr>
          <a:xfrm>
            <a:off x="735806" y="242193"/>
            <a:ext cx="4349739" cy="593627"/>
          </a:xfrm>
        </p:spPr>
        <p:txBody>
          <a:bodyPr/>
          <a:lstStyle/>
          <a:p>
            <a:r>
              <a:rPr lang="fr-FR" smtClean="0"/>
              <a:t>Modifiez le style du titre</a:t>
            </a:r>
            <a:endParaRPr lang="fr-FR" dirty="0"/>
          </a:p>
        </p:txBody>
      </p:sp>
      <p:pic>
        <p:nvPicPr>
          <p:cNvPr id="17" name="Imag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76" y="5085322"/>
            <a:ext cx="6871383" cy="75976"/>
          </a:xfrm>
          <a:prstGeom prst="rect">
            <a:avLst/>
          </a:prstGeom>
        </p:spPr>
      </p:pic>
    </p:spTree>
    <p:extLst>
      <p:ext uri="{BB962C8B-B14F-4D97-AF65-F5344CB8AC3E}">
        <p14:creationId xmlns:p14="http://schemas.microsoft.com/office/powerpoint/2010/main" val="360250597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Intercalaire 1">
    <p:spTree>
      <p:nvGrpSpPr>
        <p:cNvPr id="1" name=""/>
        <p:cNvGrpSpPr/>
        <p:nvPr/>
      </p:nvGrpSpPr>
      <p:grpSpPr>
        <a:xfrm>
          <a:off x="0" y="0"/>
          <a:ext cx="0" cy="0"/>
          <a:chOff x="0" y="0"/>
          <a:chExt cx="0" cy="0"/>
        </a:xfrm>
      </p:grpSpPr>
      <p:pic>
        <p:nvPicPr>
          <p:cNvPr id="10" name="Image 9"/>
          <p:cNvPicPr>
            <a:picLocks noChangeAspect="1"/>
          </p:cNvPicPr>
          <p:nvPr userDrawn="1"/>
        </p:nvPicPr>
        <p:blipFill rotWithShape="1">
          <a:blip r:embed="rId2">
            <a:extLst>
              <a:ext uri="{28A0092B-C50C-407E-A947-70E740481C1C}">
                <a14:useLocalDpi xmlns:a14="http://schemas.microsoft.com/office/drawing/2010/main" val="0"/>
              </a:ext>
            </a:extLst>
          </a:blip>
          <a:srcRect t="3005"/>
          <a:stretch/>
        </p:blipFill>
        <p:spPr>
          <a:xfrm>
            <a:off x="0" y="0"/>
            <a:ext cx="6858000" cy="2437734"/>
          </a:xfrm>
          <a:prstGeom prst="rect">
            <a:avLst/>
          </a:prstGeom>
        </p:spPr>
      </p:pic>
      <p:sp>
        <p:nvSpPr>
          <p:cNvPr id="7" name="Espace réservé du texte 6"/>
          <p:cNvSpPr>
            <a:spLocks noGrp="1"/>
          </p:cNvSpPr>
          <p:nvPr>
            <p:ph type="body" sz="quarter" idx="10" hasCustomPrompt="1"/>
          </p:nvPr>
        </p:nvSpPr>
        <p:spPr>
          <a:xfrm>
            <a:off x="1841244" y="1212629"/>
            <a:ext cx="1150144" cy="2382441"/>
          </a:xfrm>
        </p:spPr>
        <p:txBody>
          <a:bodyPr/>
          <a:lstStyle>
            <a:lvl1pPr marL="0" indent="0">
              <a:buNone/>
              <a:defRPr sz="17250" b="1">
                <a:solidFill>
                  <a:srgbClr val="F9CFDF"/>
                </a:solidFill>
                <a:latin typeface="+mn-lt"/>
              </a:defRPr>
            </a:lvl1pPr>
          </a:lstStyle>
          <a:p>
            <a:pPr lvl="0"/>
            <a:r>
              <a:rPr lang="fr-FR" dirty="0" smtClean="0"/>
              <a:t>1</a:t>
            </a:r>
            <a:endParaRPr lang="fr-FR" dirty="0"/>
          </a:p>
        </p:txBody>
      </p:sp>
      <p:sp>
        <p:nvSpPr>
          <p:cNvPr id="2" name="Titre 1"/>
          <p:cNvSpPr>
            <a:spLocks noGrp="1"/>
          </p:cNvSpPr>
          <p:nvPr>
            <p:ph type="title"/>
          </p:nvPr>
        </p:nvSpPr>
        <p:spPr>
          <a:xfrm>
            <a:off x="2632262" y="2075120"/>
            <a:ext cx="4092142" cy="857250"/>
          </a:xfrm>
          <a:prstGeom prst="rect">
            <a:avLst/>
          </a:prstGeom>
        </p:spPr>
        <p:txBody>
          <a:bodyPr lIns="0" tIns="0" rIns="0" bIns="0"/>
          <a:lstStyle>
            <a:lvl1pPr>
              <a:defRPr sz="2700">
                <a:latin typeface="+mn-lt"/>
              </a:defRPr>
            </a:lvl1pPr>
          </a:lstStyle>
          <a:p>
            <a:r>
              <a:rPr lang="fr-FR" smtClean="0"/>
              <a:t>Modifiez le style du titre</a:t>
            </a:r>
            <a:endParaRPr lang="fr-FR" dirty="0"/>
          </a:p>
        </p:txBody>
      </p:sp>
      <p:sp>
        <p:nvSpPr>
          <p:cNvPr id="12" name="Espace réservé du texte 2"/>
          <p:cNvSpPr>
            <a:spLocks noGrp="1"/>
          </p:cNvSpPr>
          <p:nvPr>
            <p:ph type="body" sz="quarter" idx="14" hasCustomPrompt="1"/>
          </p:nvPr>
        </p:nvSpPr>
        <p:spPr>
          <a:xfrm>
            <a:off x="2632473" y="3212403"/>
            <a:ext cx="4020679" cy="392906"/>
          </a:xfrm>
        </p:spPr>
        <p:txBody>
          <a:bodyPr/>
          <a:lstStyle>
            <a:lvl1pPr marL="0" indent="0">
              <a:buNone/>
              <a:defRPr sz="1500" baseline="0">
                <a:solidFill>
                  <a:srgbClr val="A61C7A"/>
                </a:solidFill>
                <a:latin typeface="+mn-lt"/>
              </a:defRPr>
            </a:lvl1pPr>
          </a:lstStyle>
          <a:p>
            <a:pPr lvl="0"/>
            <a:r>
              <a:rPr lang="fr-FR" dirty="0" smtClean="0">
                <a:latin typeface="+mn-lt"/>
              </a:rPr>
              <a:t>Cliquez pour ajouter un sous-titre</a:t>
            </a:r>
            <a:endParaRPr lang="fr-FR" dirty="0"/>
          </a:p>
        </p:txBody>
      </p:sp>
      <p:pic>
        <p:nvPicPr>
          <p:cNvPr id="8" name="Image 7"/>
          <p:cNvPicPr>
            <a:picLocks noChangeAspect="1"/>
          </p:cNvPicPr>
          <p:nvPr userDrawn="1"/>
        </p:nvPicPr>
        <p:blipFill>
          <a:blip r:embed="rId3"/>
          <a:stretch>
            <a:fillRect/>
          </a:stretch>
        </p:blipFill>
        <p:spPr>
          <a:xfrm>
            <a:off x="5369647" y="4198558"/>
            <a:ext cx="1221158" cy="650133"/>
          </a:xfrm>
          <a:prstGeom prst="rect">
            <a:avLst/>
          </a:prstGeom>
        </p:spPr>
      </p:pic>
    </p:spTree>
    <p:extLst>
      <p:ext uri="{BB962C8B-B14F-4D97-AF65-F5344CB8AC3E}">
        <p14:creationId xmlns:p14="http://schemas.microsoft.com/office/powerpoint/2010/main" val="334046695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ntercalaire 2">
    <p:spTree>
      <p:nvGrpSpPr>
        <p:cNvPr id="1" name=""/>
        <p:cNvGrpSpPr/>
        <p:nvPr/>
      </p:nvGrpSpPr>
      <p:grpSpPr>
        <a:xfrm>
          <a:off x="0" y="0"/>
          <a:ext cx="0" cy="0"/>
          <a:chOff x="0" y="0"/>
          <a:chExt cx="0" cy="0"/>
        </a:xfrm>
      </p:grpSpPr>
      <p:pic>
        <p:nvPicPr>
          <p:cNvPr id="10" name="Image 9"/>
          <p:cNvPicPr>
            <a:picLocks noChangeAspect="1"/>
          </p:cNvPicPr>
          <p:nvPr userDrawn="1"/>
        </p:nvPicPr>
        <p:blipFill rotWithShape="1">
          <a:blip r:embed="rId2">
            <a:extLst>
              <a:ext uri="{28A0092B-C50C-407E-A947-70E740481C1C}">
                <a14:useLocalDpi xmlns:a14="http://schemas.microsoft.com/office/drawing/2010/main" val="0"/>
              </a:ext>
            </a:extLst>
          </a:blip>
          <a:srcRect t="26155" b="1"/>
          <a:stretch/>
        </p:blipFill>
        <p:spPr>
          <a:xfrm>
            <a:off x="0" y="1"/>
            <a:ext cx="6858000" cy="2075119"/>
          </a:xfrm>
          <a:prstGeom prst="rect">
            <a:avLst/>
          </a:prstGeom>
        </p:spPr>
      </p:pic>
      <p:sp>
        <p:nvSpPr>
          <p:cNvPr id="3" name="Espace réservé du texte 2"/>
          <p:cNvSpPr>
            <a:spLocks noGrp="1"/>
          </p:cNvSpPr>
          <p:nvPr>
            <p:ph type="body" sz="quarter" idx="10" hasCustomPrompt="1"/>
          </p:nvPr>
        </p:nvSpPr>
        <p:spPr>
          <a:xfrm>
            <a:off x="1844556" y="1207294"/>
            <a:ext cx="1296591" cy="2278856"/>
          </a:xfrm>
        </p:spPr>
        <p:txBody>
          <a:bodyPr/>
          <a:lstStyle>
            <a:lvl1pPr marL="0" indent="0">
              <a:buNone/>
              <a:defRPr lang="fr-FR" sz="17250" b="1" kern="1200" dirty="0">
                <a:solidFill>
                  <a:srgbClr val="F9CFDF"/>
                </a:solidFill>
                <a:latin typeface="+mn-lt"/>
                <a:ea typeface="Open Sans" pitchFamily="34" charset="0"/>
                <a:cs typeface="Open Sans" pitchFamily="34" charset="0"/>
              </a:defRPr>
            </a:lvl1pPr>
          </a:lstStyle>
          <a:p>
            <a:pPr marL="0" lvl="0" indent="0" algn="l" defTabSz="342900" rtl="0" eaLnBrk="1" latinLnBrk="0" hangingPunct="1">
              <a:spcBef>
                <a:spcPct val="20000"/>
              </a:spcBef>
              <a:buClr>
                <a:srgbClr val="0072B9"/>
              </a:buClr>
              <a:buSzPct val="100000"/>
              <a:buFont typeface="Arial" pitchFamily="34" charset="0"/>
              <a:buNone/>
            </a:pPr>
            <a:r>
              <a:rPr lang="fr-FR" dirty="0" smtClean="0"/>
              <a:t>1</a:t>
            </a:r>
            <a:endParaRPr lang="fr-FR" dirty="0"/>
          </a:p>
        </p:txBody>
      </p:sp>
      <p:sp>
        <p:nvSpPr>
          <p:cNvPr id="12" name="Titre 1"/>
          <p:cNvSpPr>
            <a:spLocks noGrp="1"/>
          </p:cNvSpPr>
          <p:nvPr>
            <p:ph type="title"/>
          </p:nvPr>
        </p:nvSpPr>
        <p:spPr>
          <a:xfrm>
            <a:off x="2632261" y="2075120"/>
            <a:ext cx="4029797" cy="857250"/>
          </a:xfrm>
          <a:prstGeom prst="rect">
            <a:avLst/>
          </a:prstGeom>
        </p:spPr>
        <p:txBody>
          <a:bodyPr lIns="0" tIns="0" rIns="0" bIns="0"/>
          <a:lstStyle>
            <a:lvl1pPr>
              <a:defRPr sz="2700">
                <a:solidFill>
                  <a:schemeClr val="accent1">
                    <a:lumMod val="50000"/>
                  </a:schemeClr>
                </a:solidFill>
                <a:latin typeface="+mn-lt"/>
              </a:defRPr>
            </a:lvl1pPr>
          </a:lstStyle>
          <a:p>
            <a:r>
              <a:rPr lang="fr-FR" smtClean="0"/>
              <a:t>Modifiez le style du titre</a:t>
            </a:r>
            <a:endParaRPr lang="fr-FR" dirty="0"/>
          </a:p>
        </p:txBody>
      </p:sp>
      <p:sp>
        <p:nvSpPr>
          <p:cNvPr id="7" name="Espace réservé du texte 2"/>
          <p:cNvSpPr>
            <a:spLocks noGrp="1"/>
          </p:cNvSpPr>
          <p:nvPr>
            <p:ph type="body" sz="quarter" idx="14" hasCustomPrompt="1"/>
          </p:nvPr>
        </p:nvSpPr>
        <p:spPr>
          <a:xfrm>
            <a:off x="2632472" y="3212403"/>
            <a:ext cx="4029585" cy="392906"/>
          </a:xfrm>
        </p:spPr>
        <p:txBody>
          <a:bodyPr/>
          <a:lstStyle>
            <a:lvl1pPr marL="0" indent="0">
              <a:buNone/>
              <a:defRPr sz="1500" baseline="0">
                <a:solidFill>
                  <a:srgbClr val="A61C7A"/>
                </a:solidFill>
                <a:latin typeface="+mn-lt"/>
              </a:defRPr>
            </a:lvl1pPr>
          </a:lstStyle>
          <a:p>
            <a:pPr lvl="0"/>
            <a:r>
              <a:rPr lang="fr-FR" dirty="0" smtClean="0">
                <a:latin typeface="+mn-lt"/>
              </a:rPr>
              <a:t>Cliquez pour ajouter un sous-titre</a:t>
            </a:r>
            <a:endParaRPr lang="fr-FR" dirty="0"/>
          </a:p>
        </p:txBody>
      </p:sp>
      <p:pic>
        <p:nvPicPr>
          <p:cNvPr id="8" name="Image 7"/>
          <p:cNvPicPr>
            <a:picLocks noChangeAspect="1"/>
          </p:cNvPicPr>
          <p:nvPr userDrawn="1"/>
        </p:nvPicPr>
        <p:blipFill>
          <a:blip r:embed="rId3"/>
          <a:stretch>
            <a:fillRect/>
          </a:stretch>
        </p:blipFill>
        <p:spPr>
          <a:xfrm>
            <a:off x="5369647" y="4198558"/>
            <a:ext cx="1221158" cy="650133"/>
          </a:xfrm>
          <a:prstGeom prst="rect">
            <a:avLst/>
          </a:prstGeom>
        </p:spPr>
      </p:pic>
    </p:spTree>
    <p:extLst>
      <p:ext uri="{BB962C8B-B14F-4D97-AF65-F5344CB8AC3E}">
        <p14:creationId xmlns:p14="http://schemas.microsoft.com/office/powerpoint/2010/main" val="344214902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Intercalaire 3">
    <p:spTree>
      <p:nvGrpSpPr>
        <p:cNvPr id="1" name=""/>
        <p:cNvGrpSpPr/>
        <p:nvPr/>
      </p:nvGrpSpPr>
      <p:grpSpPr>
        <a:xfrm>
          <a:off x="0" y="0"/>
          <a:ext cx="0" cy="0"/>
          <a:chOff x="0" y="0"/>
          <a:chExt cx="0" cy="0"/>
        </a:xfrm>
      </p:grpSpPr>
      <p:pic>
        <p:nvPicPr>
          <p:cNvPr id="11" name="Image 10"/>
          <p:cNvPicPr>
            <a:picLocks noChangeAspect="1"/>
          </p:cNvPicPr>
          <p:nvPr userDrawn="1"/>
        </p:nvPicPr>
        <p:blipFill rotWithShape="1">
          <a:blip r:embed="rId2">
            <a:extLst>
              <a:ext uri="{28A0092B-C50C-407E-A947-70E740481C1C}">
                <a14:useLocalDpi xmlns:a14="http://schemas.microsoft.com/office/drawing/2010/main" val="0"/>
              </a:ext>
            </a:extLst>
          </a:blip>
          <a:srcRect t="14353" b="14913"/>
          <a:stretch/>
        </p:blipFill>
        <p:spPr>
          <a:xfrm>
            <a:off x="0" y="15"/>
            <a:ext cx="1680875" cy="2218252"/>
          </a:xfrm>
          <a:prstGeom prst="rect">
            <a:avLst/>
          </a:prstGeom>
        </p:spPr>
      </p:pic>
      <p:pic>
        <p:nvPicPr>
          <p:cNvPr id="14" name="Image 13"/>
          <p:cNvPicPr>
            <a:picLocks noChangeAspect="1"/>
          </p:cNvPicPr>
          <p:nvPr userDrawn="1"/>
        </p:nvPicPr>
        <p:blipFill rotWithShape="1">
          <a:blip r:embed="rId3">
            <a:extLst>
              <a:ext uri="{28A0092B-C50C-407E-A947-70E740481C1C}">
                <a14:useLocalDpi xmlns:a14="http://schemas.microsoft.com/office/drawing/2010/main" val="0"/>
              </a:ext>
            </a:extLst>
          </a:blip>
          <a:srcRect t="26408" b="25523"/>
          <a:stretch/>
        </p:blipFill>
        <p:spPr>
          <a:xfrm>
            <a:off x="4071115" y="-1"/>
            <a:ext cx="2794030" cy="1636159"/>
          </a:xfrm>
          <a:prstGeom prst="rect">
            <a:avLst/>
          </a:prstGeom>
        </p:spPr>
      </p:pic>
      <p:pic>
        <p:nvPicPr>
          <p:cNvPr id="15" name="Image 14"/>
          <p:cNvPicPr>
            <a:picLocks noChangeAspect="1"/>
          </p:cNvPicPr>
          <p:nvPr userDrawn="1"/>
        </p:nvPicPr>
        <p:blipFill rotWithShape="1">
          <a:blip r:embed="rId4">
            <a:extLst>
              <a:ext uri="{28A0092B-C50C-407E-A947-70E740481C1C}">
                <a14:useLocalDpi xmlns:a14="http://schemas.microsoft.com/office/drawing/2010/main" val="0"/>
              </a:ext>
            </a:extLst>
          </a:blip>
          <a:srcRect t="65202" b="-2"/>
          <a:stretch/>
        </p:blipFill>
        <p:spPr>
          <a:xfrm>
            <a:off x="1680875" y="-1"/>
            <a:ext cx="2390240" cy="1464728"/>
          </a:xfrm>
          <a:prstGeom prst="rect">
            <a:avLst/>
          </a:prstGeom>
        </p:spPr>
      </p:pic>
      <p:pic>
        <p:nvPicPr>
          <p:cNvPr id="17" name="Image 16"/>
          <p:cNvPicPr>
            <a:picLocks noChangeAspect="1"/>
          </p:cNvPicPr>
          <p:nvPr userDrawn="1"/>
        </p:nvPicPr>
        <p:blipFill rotWithShape="1">
          <a:blip r:embed="rId5">
            <a:extLst>
              <a:ext uri="{28A0092B-C50C-407E-A947-70E740481C1C}">
                <a14:useLocalDpi xmlns:a14="http://schemas.microsoft.com/office/drawing/2010/main" val="0"/>
              </a:ext>
            </a:extLst>
          </a:blip>
          <a:srcRect b="21753"/>
          <a:stretch/>
        </p:blipFill>
        <p:spPr>
          <a:xfrm>
            <a:off x="-17859" y="933450"/>
            <a:ext cx="6883004" cy="4210050"/>
          </a:xfrm>
          <a:prstGeom prst="rect">
            <a:avLst/>
          </a:prstGeom>
        </p:spPr>
      </p:pic>
      <p:pic>
        <p:nvPicPr>
          <p:cNvPr id="13" name="Image 12"/>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69648" y="4210432"/>
            <a:ext cx="1195303" cy="599580"/>
          </a:xfrm>
          <a:prstGeom prst="rect">
            <a:avLst/>
          </a:prstGeom>
        </p:spPr>
      </p:pic>
      <p:sp>
        <p:nvSpPr>
          <p:cNvPr id="18" name="Espace réservé du texte 6"/>
          <p:cNvSpPr>
            <a:spLocks noGrp="1"/>
          </p:cNvSpPr>
          <p:nvPr>
            <p:ph type="body" sz="quarter" idx="11" hasCustomPrompt="1"/>
          </p:nvPr>
        </p:nvSpPr>
        <p:spPr>
          <a:xfrm>
            <a:off x="1859056" y="1203723"/>
            <a:ext cx="1150144" cy="2382441"/>
          </a:xfrm>
        </p:spPr>
        <p:txBody>
          <a:bodyPr/>
          <a:lstStyle>
            <a:lvl1pPr marL="0" indent="0">
              <a:buNone/>
              <a:defRPr sz="17250" b="1">
                <a:solidFill>
                  <a:srgbClr val="F9CFDF"/>
                </a:solidFill>
                <a:latin typeface="+mn-lt"/>
              </a:defRPr>
            </a:lvl1pPr>
          </a:lstStyle>
          <a:p>
            <a:pPr lvl="0"/>
            <a:r>
              <a:rPr lang="fr-FR" dirty="0" smtClean="0"/>
              <a:t>1</a:t>
            </a:r>
            <a:endParaRPr lang="fr-FR" dirty="0"/>
          </a:p>
        </p:txBody>
      </p:sp>
      <p:sp>
        <p:nvSpPr>
          <p:cNvPr id="16" name="Titre 1"/>
          <p:cNvSpPr>
            <a:spLocks noGrp="1"/>
          </p:cNvSpPr>
          <p:nvPr>
            <p:ph type="title"/>
          </p:nvPr>
        </p:nvSpPr>
        <p:spPr>
          <a:xfrm>
            <a:off x="2632261" y="2075120"/>
            <a:ext cx="4056516" cy="857250"/>
          </a:xfrm>
          <a:prstGeom prst="rect">
            <a:avLst/>
          </a:prstGeom>
        </p:spPr>
        <p:txBody>
          <a:bodyPr lIns="0" tIns="0" rIns="0" bIns="0"/>
          <a:lstStyle>
            <a:lvl1pPr>
              <a:defRPr sz="2700">
                <a:solidFill>
                  <a:schemeClr val="bg1"/>
                </a:solidFill>
                <a:latin typeface="+mn-lt"/>
              </a:defRPr>
            </a:lvl1pPr>
          </a:lstStyle>
          <a:p>
            <a:r>
              <a:rPr lang="fr-FR" smtClean="0"/>
              <a:t>Modifiez le style du titre</a:t>
            </a:r>
            <a:endParaRPr lang="fr-FR" dirty="0"/>
          </a:p>
        </p:txBody>
      </p:sp>
      <p:sp>
        <p:nvSpPr>
          <p:cNvPr id="10" name="Espace réservé du texte 2"/>
          <p:cNvSpPr>
            <a:spLocks noGrp="1"/>
          </p:cNvSpPr>
          <p:nvPr>
            <p:ph type="body" sz="quarter" idx="14" hasCustomPrompt="1"/>
          </p:nvPr>
        </p:nvSpPr>
        <p:spPr>
          <a:xfrm>
            <a:off x="2632472" y="3248028"/>
            <a:ext cx="4056305" cy="392906"/>
          </a:xfrm>
        </p:spPr>
        <p:txBody>
          <a:bodyPr/>
          <a:lstStyle>
            <a:lvl1pPr marL="0" indent="0">
              <a:buNone/>
              <a:defRPr sz="1500" baseline="0">
                <a:solidFill>
                  <a:schemeClr val="bg1"/>
                </a:solidFill>
                <a:latin typeface="+mn-lt"/>
              </a:defRPr>
            </a:lvl1pPr>
          </a:lstStyle>
          <a:p>
            <a:pPr lvl="0"/>
            <a:r>
              <a:rPr lang="fr-FR" dirty="0" smtClean="0">
                <a:latin typeface="+mn-lt"/>
              </a:rPr>
              <a:t>Cliquez pour ajouter un sous-titre</a:t>
            </a:r>
            <a:endParaRPr lang="fr-FR" dirty="0"/>
          </a:p>
        </p:txBody>
      </p:sp>
    </p:spTree>
    <p:extLst>
      <p:ext uri="{BB962C8B-B14F-4D97-AF65-F5344CB8AC3E}">
        <p14:creationId xmlns:p14="http://schemas.microsoft.com/office/powerpoint/2010/main" val="177144478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Gray">
      <p:bgPr>
        <a:solidFill>
          <a:schemeClr val="bg1"/>
        </a:solidFill>
        <a:effectLst/>
      </p:bgPr>
    </p:bg>
    <p:spTree>
      <p:nvGrpSpPr>
        <p:cNvPr id="1" name=""/>
        <p:cNvGrpSpPr/>
        <p:nvPr/>
      </p:nvGrpSpPr>
      <p:grpSpPr>
        <a:xfrm>
          <a:off x="0" y="0"/>
          <a:ext cx="0" cy="0"/>
          <a:chOff x="0" y="0"/>
          <a:chExt cx="0" cy="0"/>
        </a:xfrm>
      </p:grpSpPr>
      <p:pic>
        <p:nvPicPr>
          <p:cNvPr id="13" name="Image 12"/>
          <p:cNvPicPr>
            <a:picLocks noChangeAspect="1"/>
          </p:cNvPicPr>
          <p:nvPr userDrawn="1"/>
        </p:nvPicPr>
        <p:blipFill rotWithShape="1">
          <a:blip r:embed="rId14">
            <a:extLst>
              <a:ext uri="{28A0092B-C50C-407E-A947-70E740481C1C}">
                <a14:useLocalDpi xmlns:a14="http://schemas.microsoft.com/office/drawing/2010/main" val="0"/>
              </a:ext>
            </a:extLst>
          </a:blip>
          <a:srcRect t="17292"/>
          <a:stretch/>
        </p:blipFill>
        <p:spPr>
          <a:xfrm>
            <a:off x="2668" y="0"/>
            <a:ext cx="6855332" cy="1239562"/>
          </a:xfrm>
          <a:prstGeom prst="rect">
            <a:avLst/>
          </a:prstGeom>
        </p:spPr>
      </p:pic>
      <p:sp>
        <p:nvSpPr>
          <p:cNvPr id="3" name="Espace réservé du texte 2"/>
          <p:cNvSpPr>
            <a:spLocks noGrp="1"/>
          </p:cNvSpPr>
          <p:nvPr>
            <p:ph type="body" idx="1"/>
          </p:nvPr>
        </p:nvSpPr>
        <p:spPr>
          <a:xfrm>
            <a:off x="731184" y="1821656"/>
            <a:ext cx="5783916" cy="2772966"/>
          </a:xfrm>
          <a:prstGeom prst="rect">
            <a:avLst/>
          </a:prstGeom>
        </p:spPr>
        <p:txBody>
          <a:bodyPr vert="horz" lIns="0" tIns="0" rIns="0" bIns="0" rtlCol="0">
            <a:noAutofit/>
          </a:bodyPr>
          <a:lstStyle/>
          <a:p>
            <a:r>
              <a:rPr lang="fr-FR" dirty="0" smtClean="0"/>
              <a:t>Puce de niveau 1</a:t>
            </a:r>
          </a:p>
          <a:p>
            <a:r>
              <a:rPr lang="fr-FR" dirty="0" smtClean="0"/>
              <a:t>Puce de niveau 1</a:t>
            </a:r>
          </a:p>
          <a:p>
            <a:pPr marL="535781" lvl="2" indent="-135731" algn="l" defTabSz="342900" rtl="0" eaLnBrk="1" latinLnBrk="0" hangingPunct="1">
              <a:spcBef>
                <a:spcPct val="20000"/>
              </a:spcBef>
              <a:buClr>
                <a:srgbClr val="2E3533"/>
              </a:buClr>
              <a:buFont typeface="Open Sans" pitchFamily="34" charset="0"/>
              <a:buChar char="•"/>
              <a:tabLst/>
            </a:pPr>
            <a:r>
              <a:rPr lang="fr-FR" dirty="0" smtClean="0"/>
              <a:t>Puce niveau 2</a:t>
            </a:r>
          </a:p>
        </p:txBody>
      </p:sp>
      <p:sp>
        <p:nvSpPr>
          <p:cNvPr id="4" name="Espace réservé de la date 3"/>
          <p:cNvSpPr>
            <a:spLocks noGrp="1"/>
          </p:cNvSpPr>
          <p:nvPr>
            <p:ph type="dt" sz="half" idx="2"/>
          </p:nvPr>
        </p:nvSpPr>
        <p:spPr>
          <a:xfrm>
            <a:off x="731184" y="4771185"/>
            <a:ext cx="1600200" cy="273844"/>
          </a:xfrm>
          <a:prstGeom prst="rect">
            <a:avLst/>
          </a:prstGeom>
        </p:spPr>
        <p:txBody>
          <a:bodyPr vert="horz" lIns="91440" tIns="45720" rIns="91440" bIns="45720" rtlCol="0" anchor="ctr"/>
          <a:lstStyle>
            <a:lvl1pPr algn="l">
              <a:defRPr sz="675">
                <a:solidFill>
                  <a:schemeClr val="tx1"/>
                </a:solidFill>
              </a:defRPr>
            </a:lvl1pPr>
          </a:lstStyle>
          <a:p>
            <a:fld id="{32BE8AEB-0B14-467B-8DF5-331205221443}" type="datetime1">
              <a:rPr lang="fr-FR" smtClean="0"/>
              <a:t>08/10/2019</a:t>
            </a:fld>
            <a:endParaRPr lang="fr-FR" dirty="0"/>
          </a:p>
        </p:txBody>
      </p:sp>
      <p:sp>
        <p:nvSpPr>
          <p:cNvPr id="6" name="Espace réservé du numéro de diapositive 5"/>
          <p:cNvSpPr>
            <a:spLocks noGrp="1"/>
          </p:cNvSpPr>
          <p:nvPr>
            <p:ph type="sldNum" sz="quarter" idx="4"/>
          </p:nvPr>
        </p:nvSpPr>
        <p:spPr>
          <a:xfrm>
            <a:off x="51769" y="4769224"/>
            <a:ext cx="408455" cy="273844"/>
          </a:xfrm>
          <a:prstGeom prst="rect">
            <a:avLst/>
          </a:prstGeom>
        </p:spPr>
        <p:txBody>
          <a:bodyPr vert="horz" lIns="91440" tIns="45720" rIns="91440" bIns="45720" rtlCol="0" anchor="ctr"/>
          <a:lstStyle>
            <a:lvl1pPr algn="r">
              <a:defRPr sz="675">
                <a:solidFill>
                  <a:schemeClr val="tx1"/>
                </a:solidFill>
              </a:defRPr>
            </a:lvl1pPr>
          </a:lstStyle>
          <a:p>
            <a:fld id="{6C84FCA9-0CB4-F344-BE9A-8CB927FBFFF6}" type="slidenum">
              <a:rPr lang="fr-FR" smtClean="0"/>
              <a:pPr/>
              <a:t>‹N°›</a:t>
            </a:fld>
            <a:endParaRPr lang="fr-FR" dirty="0"/>
          </a:p>
        </p:txBody>
      </p:sp>
      <p:pic>
        <p:nvPicPr>
          <p:cNvPr id="12" name="Image 11"/>
          <p:cNvPicPr>
            <a:picLocks noChangeAspect="1"/>
          </p:cNvPicPr>
          <p:nvPr userDrawn="1"/>
        </p:nvPicPr>
        <p:blipFill>
          <a:blip r:embed="rId15"/>
          <a:stretch>
            <a:fillRect/>
          </a:stretch>
        </p:blipFill>
        <p:spPr>
          <a:xfrm>
            <a:off x="5819119" y="4509798"/>
            <a:ext cx="842939" cy="448773"/>
          </a:xfrm>
          <a:prstGeom prst="rect">
            <a:avLst/>
          </a:prstGeom>
        </p:spPr>
      </p:pic>
      <p:sp>
        <p:nvSpPr>
          <p:cNvPr id="14" name="Espace réservé du titre 13"/>
          <p:cNvSpPr>
            <a:spLocks noGrp="1"/>
          </p:cNvSpPr>
          <p:nvPr>
            <p:ph type="title"/>
          </p:nvPr>
        </p:nvSpPr>
        <p:spPr>
          <a:xfrm>
            <a:off x="731184" y="908050"/>
            <a:ext cx="5783916" cy="857250"/>
          </a:xfrm>
          <a:prstGeom prst="rect">
            <a:avLst/>
          </a:prstGeom>
        </p:spPr>
        <p:txBody>
          <a:bodyPr vert="horz" lIns="0" tIns="0" rIns="0" bIns="0" rtlCol="0" anchor="t" anchorCtr="0">
            <a:normAutofit/>
          </a:bodyPr>
          <a:lstStyle/>
          <a:p>
            <a:r>
              <a:rPr lang="fr-FR" dirty="0" smtClean="0"/>
              <a:t>Modifiez le style du titre</a:t>
            </a:r>
            <a:endParaRPr lang="fr-FR" dirty="0"/>
          </a:p>
        </p:txBody>
      </p:sp>
      <p:pic>
        <p:nvPicPr>
          <p:cNvPr id="11" name="Image 10"/>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476" y="5085322"/>
            <a:ext cx="6871383" cy="75976"/>
          </a:xfrm>
          <a:prstGeom prst="rect">
            <a:avLst/>
          </a:prstGeom>
        </p:spPr>
      </p:pic>
    </p:spTree>
    <p:extLst>
      <p:ext uri="{BB962C8B-B14F-4D97-AF65-F5344CB8AC3E}">
        <p14:creationId xmlns:p14="http://schemas.microsoft.com/office/powerpoint/2010/main" val="83942266"/>
      </p:ext>
    </p:extLst>
  </p:cSld>
  <p:clrMap bg1="lt1" tx1="dk1" bg2="lt2" tx2="dk2" accent1="accent1" accent2="accent2" accent3="accent3" accent4="accent4" accent5="accent5" accent6="accent6" hlink="hlink" folHlink="folHlink"/>
  <p:sldLayoutIdLst>
    <p:sldLayoutId id="2147483651" r:id="rId1"/>
    <p:sldLayoutId id="2147483668" r:id="rId2"/>
    <p:sldLayoutId id="2147483660" r:id="rId3"/>
    <p:sldLayoutId id="2147483670" r:id="rId4"/>
    <p:sldLayoutId id="2147483671" r:id="rId5"/>
    <p:sldLayoutId id="2147483672" r:id="rId6"/>
    <p:sldLayoutId id="2147483653" r:id="rId7"/>
    <p:sldLayoutId id="2147483661" r:id="rId8"/>
    <p:sldLayoutId id="2147483662" r:id="rId9"/>
    <p:sldLayoutId id="2147483669" r:id="rId10"/>
    <p:sldLayoutId id="2147483673" r:id="rId11"/>
    <p:sldLayoutId id="2147483674" r:id="rId12"/>
  </p:sldLayoutIdLst>
  <p:timing>
    <p:tnLst>
      <p:par>
        <p:cTn id="1" dur="indefinite" restart="never" nodeType="tmRoot"/>
      </p:par>
    </p:tnLst>
  </p:timing>
  <p:hf hdr="0" ftr="0" dt="0"/>
  <p:txStyles>
    <p:titleStyle>
      <a:lvl1pPr algn="l" defTabSz="342900" rtl="0" eaLnBrk="1" latinLnBrk="0" hangingPunct="1">
        <a:lnSpc>
          <a:spcPct val="90000"/>
        </a:lnSpc>
        <a:spcBef>
          <a:spcPct val="0"/>
        </a:spcBef>
        <a:buNone/>
        <a:defRPr sz="2550" b="1" kern="1200" baseline="0">
          <a:solidFill>
            <a:schemeClr val="accent1">
              <a:lumMod val="50000"/>
            </a:schemeClr>
          </a:solidFill>
          <a:latin typeface="+mj-lt"/>
          <a:ea typeface="+mj-ea"/>
          <a:cs typeface="+mj-cs"/>
        </a:defRPr>
      </a:lvl1pPr>
    </p:titleStyle>
    <p:bodyStyle>
      <a:lvl1pPr marL="257175" indent="-257175" algn="l" defTabSz="342900" rtl="0" eaLnBrk="1" latinLnBrk="0" hangingPunct="1">
        <a:spcBef>
          <a:spcPct val="20000"/>
        </a:spcBef>
        <a:buClr>
          <a:srgbClr val="A61C7A"/>
        </a:buClr>
        <a:buSzPct val="100000"/>
        <a:buFont typeface="Arial" pitchFamily="34" charset="0"/>
        <a:buChar char="■"/>
        <a:defRPr lang="fr-FR" sz="1350" kern="1200" dirty="0" smtClean="0">
          <a:solidFill>
            <a:schemeClr val="accent1">
              <a:lumMod val="50000"/>
            </a:schemeClr>
          </a:solidFill>
          <a:latin typeface="Open Sans" pitchFamily="34" charset="0"/>
          <a:ea typeface="Open Sans" pitchFamily="34" charset="0"/>
          <a:cs typeface="Open Sans" pitchFamily="34" charset="0"/>
        </a:defRPr>
      </a:lvl1pPr>
      <a:lvl2pPr marL="342900" indent="0" algn="l" defTabSz="342900" rtl="0" eaLnBrk="1" latinLnBrk="0" hangingPunct="1">
        <a:spcBef>
          <a:spcPct val="20000"/>
        </a:spcBef>
        <a:buFont typeface="Arial"/>
        <a:buNone/>
        <a:defRPr sz="2100" kern="1200">
          <a:solidFill>
            <a:schemeClr val="tx1"/>
          </a:solidFill>
          <a:latin typeface="+mn-lt"/>
          <a:ea typeface="+mn-ea"/>
          <a:cs typeface="+mn-cs"/>
        </a:defRPr>
      </a:lvl2pPr>
      <a:lvl3pPr marL="614363" indent="-214313" algn="l" defTabSz="342900" rtl="0" eaLnBrk="1" latinLnBrk="0" hangingPunct="1">
        <a:spcBef>
          <a:spcPct val="20000"/>
        </a:spcBef>
        <a:buClr>
          <a:schemeClr val="accent1">
            <a:lumMod val="50000"/>
          </a:schemeClr>
        </a:buClr>
        <a:buFont typeface="Arial"/>
        <a:buNone/>
        <a:defRPr lang="fr-FR" sz="1200" kern="1200" dirty="0" smtClean="0">
          <a:solidFill>
            <a:srgbClr val="A61C7A"/>
          </a:solidFill>
          <a:latin typeface="Open Sans" pitchFamily="34" charset="0"/>
          <a:ea typeface="Open Sans" pitchFamily="34" charset="0"/>
          <a:cs typeface="Open Sans" pitchFamily="34" charset="0"/>
        </a:defRPr>
      </a:lvl3pPr>
      <a:lvl4pPr marL="1028700" indent="0" algn="l" defTabSz="342900" rtl="0" eaLnBrk="1" latinLnBrk="0" hangingPunct="1">
        <a:spcBef>
          <a:spcPct val="20000"/>
        </a:spcBef>
        <a:buFont typeface="Arial"/>
        <a:buNone/>
        <a:defRPr sz="1500" kern="1200">
          <a:solidFill>
            <a:schemeClr val="tx1"/>
          </a:solidFill>
          <a:latin typeface="+mn-lt"/>
          <a:ea typeface="+mn-ea"/>
          <a:cs typeface="+mn-cs"/>
        </a:defRPr>
      </a:lvl4pPr>
      <a:lvl5pPr marL="1371600" indent="0" algn="l" defTabSz="342900" rtl="0" eaLnBrk="1" latinLnBrk="0" hangingPunct="1">
        <a:spcBef>
          <a:spcPct val="20000"/>
        </a:spcBef>
        <a:buFont typeface="Arial"/>
        <a:buNone/>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r-FR"/>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8.emf"/></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emf"/></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6.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65762" y="4815919"/>
            <a:ext cx="3429000" cy="230832"/>
          </a:xfrm>
          <a:prstGeom prst="rect">
            <a:avLst/>
          </a:prstGeom>
          <a:noFill/>
        </p:spPr>
        <p:txBody>
          <a:bodyPr wrap="square" rtlCol="0">
            <a:spAutoFit/>
          </a:bodyPr>
          <a:lstStyle/>
          <a:p>
            <a:r>
              <a:rPr lang="fr-FR" sz="900" dirty="0"/>
              <a:t>Stéphanie DISS (ARTELIA) – stephanie.diss@arteliagroup.com</a:t>
            </a:r>
          </a:p>
        </p:txBody>
      </p:sp>
      <p:sp>
        <p:nvSpPr>
          <p:cNvPr id="5" name="Titre 4"/>
          <p:cNvSpPr>
            <a:spLocks noGrp="1"/>
          </p:cNvSpPr>
          <p:nvPr>
            <p:ph type="title"/>
          </p:nvPr>
        </p:nvSpPr>
        <p:spPr/>
        <p:txBody>
          <a:bodyPr/>
          <a:lstStyle/>
          <a:p>
            <a:r>
              <a:rPr lang="fr-FR" dirty="0"/>
              <a:t>Journée des écoles d’ingénieur : </a:t>
            </a:r>
            <a:br>
              <a:rPr lang="fr-FR" dirty="0"/>
            </a:br>
            <a:r>
              <a:rPr lang="fr-FR" dirty="0"/>
              <a:t>Hydrologie et Hydraulique des barrages</a:t>
            </a:r>
          </a:p>
        </p:txBody>
      </p:sp>
      <p:sp>
        <p:nvSpPr>
          <p:cNvPr id="8" name="Espace réservé du texte 2"/>
          <p:cNvSpPr txBox="1">
            <a:spLocks/>
          </p:cNvSpPr>
          <p:nvPr/>
        </p:nvSpPr>
        <p:spPr>
          <a:xfrm>
            <a:off x="463154" y="1235116"/>
            <a:ext cx="5829300" cy="311505"/>
          </a:xfrm>
          <a:prstGeom prst="rect">
            <a:avLst/>
          </a:prstGeom>
        </p:spPr>
        <p:txBody>
          <a:bodyPr vert="horz" lIns="0" tIns="0" rIns="0" bIns="0" rtlCol="0" anchor="t" anchorCtr="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lang="fr-FR" sz="2000" kern="1200" baseline="0" noProof="0" dirty="0">
                <a:solidFill>
                  <a:schemeClr val="bg1"/>
                </a:solidFill>
                <a:latin typeface="calibri" charset="0"/>
                <a:ea typeface="calibri" charset="0"/>
                <a:cs typeface="calibri" charset="0"/>
              </a:defRPr>
            </a:lvl1pPr>
            <a:lvl2pPr marL="4572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buClr>
                <a:schemeClr val="accent1">
                  <a:lumMod val="50000"/>
                </a:schemeClr>
              </a:buClr>
              <a:buFont typeface="Arial"/>
              <a:buNone/>
              <a:defRPr lang="fr-FR" sz="1600" kern="1200">
                <a:solidFill>
                  <a:schemeClr val="tx1">
                    <a:tint val="75000"/>
                  </a:schemeClr>
                </a:solidFill>
                <a:latin typeface="Open Sans" pitchFamily="34" charset="0"/>
                <a:ea typeface="Open Sans" pitchFamily="34" charset="0"/>
                <a:cs typeface="Open Sans" pitchFamily="34" charset="0"/>
              </a:defRPr>
            </a:lvl3pPr>
            <a:lvl4pPr marL="1371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fr-FR" sz="1500"/>
              <a:t>Roanne, 12 octobre 2019</a:t>
            </a:r>
          </a:p>
        </p:txBody>
      </p:sp>
    </p:spTree>
    <p:extLst>
      <p:ext uri="{BB962C8B-B14F-4D97-AF65-F5344CB8AC3E}">
        <p14:creationId xmlns:p14="http://schemas.microsoft.com/office/powerpoint/2010/main" val="38248627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contenu 1"/>
          <p:cNvSpPr txBox="1">
            <a:spLocks/>
          </p:cNvSpPr>
          <p:nvPr/>
        </p:nvSpPr>
        <p:spPr>
          <a:xfrm>
            <a:off x="390625" y="2225473"/>
            <a:ext cx="3440009" cy="877294"/>
          </a:xfrm>
          <a:prstGeom prst="rect">
            <a:avLst/>
          </a:prstGeom>
          <a:solidFill>
            <a:schemeClr val="accent2">
              <a:lumMod val="40000"/>
              <a:lumOff val="60000"/>
            </a:schemeClr>
          </a:solidFill>
        </p:spPr>
        <p:txBody>
          <a:bodyPr vert="horz" lIns="0" tIns="0" rIns="0" bIns="0" rtlCol="0">
            <a:noAutofit/>
          </a:bodyPr>
          <a:lstStyle>
            <a:lvl1pPr marL="342900" indent="-342900" algn="l" defTabSz="457200" rtl="0" eaLnBrk="1" latinLnBrk="0" hangingPunct="1">
              <a:spcBef>
                <a:spcPct val="20000"/>
              </a:spcBef>
              <a:buClr>
                <a:srgbClr val="A61C7A"/>
              </a:buClr>
              <a:buSzPct val="100000"/>
              <a:buFont typeface="Arial" pitchFamily="34" charset="0"/>
              <a:buChar char="■"/>
              <a:defRPr lang="fr-FR" sz="1800" kern="1200">
                <a:solidFill>
                  <a:schemeClr val="accent1">
                    <a:lumMod val="50000"/>
                  </a:schemeClr>
                </a:solidFill>
                <a:latin typeface="Open Sans" pitchFamily="34" charset="0"/>
                <a:ea typeface="Open Sans" pitchFamily="34" charset="0"/>
                <a:cs typeface="Open Sans" pitchFamily="34" charset="0"/>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819150" indent="-285750" algn="l" defTabSz="457200" rtl="0" eaLnBrk="1" latinLnBrk="0" hangingPunct="1">
              <a:spcBef>
                <a:spcPct val="20000"/>
              </a:spcBef>
              <a:buClr>
                <a:schemeClr val="accent1">
                  <a:lumMod val="50000"/>
                </a:schemeClr>
              </a:buClr>
              <a:buFont typeface="Arial"/>
              <a:buNone/>
              <a:defRPr lang="fr-FR" sz="1600" kern="1200">
                <a:solidFill>
                  <a:srgbClr val="A61C7A"/>
                </a:solidFill>
                <a:latin typeface="Open Sans" pitchFamily="34" charset="0"/>
                <a:ea typeface="Open Sans" pitchFamily="34" charset="0"/>
                <a:cs typeface="Open Sans" pitchFamily="34" charset="0"/>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900"/>
              </a:spcBef>
              <a:buNone/>
            </a:pPr>
            <a:endParaRPr lang="fr-FR" sz="1200" b="1" dirty="0"/>
          </a:p>
          <a:p>
            <a:pPr marL="0" indent="0" algn="ctr">
              <a:spcBef>
                <a:spcPts val="225"/>
              </a:spcBef>
              <a:buNone/>
            </a:pPr>
            <a:r>
              <a:rPr lang="fr-FR" sz="1200" b="1" dirty="0"/>
              <a:t> </a:t>
            </a:r>
            <a:r>
              <a:rPr lang="fr-FR" sz="1200" b="1" dirty="0" smtClean="0"/>
              <a:t>Assurer</a:t>
            </a:r>
            <a:r>
              <a:rPr lang="fr-FR" sz="1200" b="1" dirty="0" smtClean="0">
                <a:solidFill>
                  <a:schemeClr val="bg1">
                    <a:lumMod val="65000"/>
                  </a:schemeClr>
                </a:solidFill>
              </a:rPr>
              <a:t> </a:t>
            </a:r>
            <a:r>
              <a:rPr lang="fr-FR" sz="1200" b="1" dirty="0" smtClean="0"/>
              <a:t>une Gestion Intégrée </a:t>
            </a:r>
          </a:p>
          <a:p>
            <a:pPr marL="0" indent="0" algn="ctr">
              <a:spcBef>
                <a:spcPts val="225"/>
              </a:spcBef>
              <a:buNone/>
            </a:pPr>
            <a:r>
              <a:rPr lang="fr-FR" sz="1200" b="1" dirty="0" smtClean="0"/>
              <a:t>de la Ressource en Eau</a:t>
            </a:r>
            <a:endParaRPr lang="fr-FR" sz="1200" b="1" dirty="0"/>
          </a:p>
        </p:txBody>
      </p:sp>
      <p:sp>
        <p:nvSpPr>
          <p:cNvPr id="2" name="Espace réservé du numéro de diapositive 1"/>
          <p:cNvSpPr>
            <a:spLocks noGrp="1"/>
          </p:cNvSpPr>
          <p:nvPr>
            <p:ph type="sldNum" sz="quarter" idx="12"/>
          </p:nvPr>
        </p:nvSpPr>
        <p:spPr/>
        <p:txBody>
          <a:bodyPr/>
          <a:lstStyle/>
          <a:p>
            <a:fld id="{6C84FCA9-0CB4-F344-BE9A-8CB927FBFFF6}" type="slidenum">
              <a:rPr lang="fr-FR" smtClean="0"/>
              <a:pPr/>
              <a:t>10</a:t>
            </a:fld>
            <a:endParaRPr lang="fr-FR" dirty="0"/>
          </a:p>
        </p:txBody>
      </p:sp>
      <p:sp>
        <p:nvSpPr>
          <p:cNvPr id="5" name="Titre 4"/>
          <p:cNvSpPr>
            <a:spLocks noGrp="1"/>
          </p:cNvSpPr>
          <p:nvPr>
            <p:ph type="title"/>
          </p:nvPr>
        </p:nvSpPr>
        <p:spPr>
          <a:xfrm>
            <a:off x="735806" y="824582"/>
            <a:ext cx="4789505" cy="445220"/>
          </a:xfrm>
        </p:spPr>
        <p:txBody>
          <a:bodyPr>
            <a:normAutofit fontScale="90000"/>
          </a:bodyPr>
          <a:lstStyle/>
          <a:p>
            <a:r>
              <a:rPr lang="fr-FR" dirty="0"/>
              <a:t>Quelle hydrologie pour quel projet ?</a:t>
            </a:r>
          </a:p>
        </p:txBody>
      </p:sp>
      <p:sp>
        <p:nvSpPr>
          <p:cNvPr id="10" name="Espace réservé du contenu 1"/>
          <p:cNvSpPr>
            <a:spLocks noGrp="1"/>
          </p:cNvSpPr>
          <p:nvPr>
            <p:ph idx="4294967295"/>
          </p:nvPr>
        </p:nvSpPr>
        <p:spPr>
          <a:xfrm>
            <a:off x="3658460" y="1813263"/>
            <a:ext cx="2739638" cy="746042"/>
          </a:xfrm>
          <a:prstGeom prst="rect">
            <a:avLst/>
          </a:prstGeom>
          <a:solidFill>
            <a:schemeClr val="accent5">
              <a:lumMod val="40000"/>
              <a:lumOff val="60000"/>
            </a:schemeClr>
          </a:solidFill>
        </p:spPr>
        <p:txBody>
          <a:bodyPr/>
          <a:lstStyle/>
          <a:p>
            <a:pPr marL="0" indent="0" algn="ctr">
              <a:spcBef>
                <a:spcPts val="0"/>
              </a:spcBef>
              <a:buNone/>
            </a:pPr>
            <a:endParaRPr lang="fr-FR" sz="1200" b="1" dirty="0"/>
          </a:p>
          <a:p>
            <a:pPr marL="0" indent="0" algn="ctr">
              <a:spcBef>
                <a:spcPts val="0"/>
              </a:spcBef>
              <a:buNone/>
            </a:pPr>
            <a:r>
              <a:rPr lang="fr-FR" sz="1200" b="1" dirty="0"/>
              <a:t>Assurer la viabilité d'un projet  </a:t>
            </a:r>
          </a:p>
        </p:txBody>
      </p:sp>
      <p:sp>
        <p:nvSpPr>
          <p:cNvPr id="12" name="Espace réservé du contenu 1"/>
          <p:cNvSpPr txBox="1">
            <a:spLocks/>
          </p:cNvSpPr>
          <p:nvPr/>
        </p:nvSpPr>
        <p:spPr>
          <a:xfrm>
            <a:off x="286052" y="1344244"/>
            <a:ext cx="3476981" cy="607066"/>
          </a:xfrm>
          <a:prstGeom prst="rect">
            <a:avLst/>
          </a:prstGeom>
          <a:solidFill>
            <a:schemeClr val="bg2">
              <a:lumMod val="60000"/>
              <a:lumOff val="40000"/>
            </a:schemeClr>
          </a:solidFill>
        </p:spPr>
        <p:txBody>
          <a:bodyPr vert="horz" lIns="0" tIns="0" rIns="0" bIns="0" rtlCol="0">
            <a:noAutofit/>
          </a:bodyPr>
          <a:lstStyle>
            <a:lvl1pPr marL="342900" indent="-342900" algn="l" defTabSz="457200" rtl="0" eaLnBrk="1" latinLnBrk="0" hangingPunct="1">
              <a:spcBef>
                <a:spcPct val="20000"/>
              </a:spcBef>
              <a:buClr>
                <a:srgbClr val="A61C7A"/>
              </a:buClr>
              <a:buSzPct val="100000"/>
              <a:buFont typeface="Arial" pitchFamily="34" charset="0"/>
              <a:buChar char="■"/>
              <a:defRPr lang="fr-FR" sz="1800" kern="1200">
                <a:solidFill>
                  <a:schemeClr val="accent1">
                    <a:lumMod val="50000"/>
                  </a:schemeClr>
                </a:solidFill>
                <a:latin typeface="Open Sans" pitchFamily="34" charset="0"/>
                <a:ea typeface="Open Sans" pitchFamily="34" charset="0"/>
                <a:cs typeface="Open Sans" pitchFamily="34" charset="0"/>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819150" indent="-285750" algn="l" defTabSz="457200" rtl="0" eaLnBrk="1" latinLnBrk="0" hangingPunct="1">
              <a:spcBef>
                <a:spcPct val="20000"/>
              </a:spcBef>
              <a:buClr>
                <a:schemeClr val="accent1">
                  <a:lumMod val="50000"/>
                </a:schemeClr>
              </a:buClr>
              <a:buFont typeface="Arial"/>
              <a:buNone/>
              <a:defRPr lang="fr-FR" sz="1600" kern="1200">
                <a:solidFill>
                  <a:srgbClr val="A61C7A"/>
                </a:solidFill>
                <a:latin typeface="Open Sans" pitchFamily="34" charset="0"/>
                <a:ea typeface="Open Sans" pitchFamily="34" charset="0"/>
                <a:cs typeface="Open Sans" pitchFamily="34" charset="0"/>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225"/>
              </a:spcBef>
              <a:buNone/>
            </a:pPr>
            <a:endParaRPr lang="fr-FR" sz="1200" b="1" dirty="0"/>
          </a:p>
          <a:p>
            <a:pPr marL="0" indent="0" algn="ctr">
              <a:spcBef>
                <a:spcPts val="225"/>
              </a:spcBef>
              <a:buNone/>
            </a:pPr>
            <a:r>
              <a:rPr lang="fr-FR" sz="1200" b="1" dirty="0"/>
              <a:t> Protéger un ouvrage du risque de crue  </a:t>
            </a:r>
          </a:p>
        </p:txBody>
      </p:sp>
      <p:sp>
        <p:nvSpPr>
          <p:cNvPr id="8" name="Espace réservé du contenu 1"/>
          <p:cNvSpPr txBox="1">
            <a:spLocks/>
          </p:cNvSpPr>
          <p:nvPr/>
        </p:nvSpPr>
        <p:spPr>
          <a:xfrm>
            <a:off x="286051" y="1344244"/>
            <a:ext cx="3476981" cy="607066"/>
          </a:xfrm>
          <a:prstGeom prst="rect">
            <a:avLst/>
          </a:prstGeom>
          <a:solidFill>
            <a:schemeClr val="bg1">
              <a:lumMod val="75000"/>
              <a:alpha val="50000"/>
            </a:schemeClr>
          </a:solidFill>
        </p:spPr>
        <p:txBody>
          <a:bodyPr vert="horz" lIns="0" tIns="0" rIns="0" bIns="0" rtlCol="0">
            <a:noAutofit/>
          </a:bodyPr>
          <a:lstStyle>
            <a:lvl1pPr marL="342900" indent="-342900" algn="l" defTabSz="457200" rtl="0" eaLnBrk="1" latinLnBrk="0" hangingPunct="1">
              <a:spcBef>
                <a:spcPct val="20000"/>
              </a:spcBef>
              <a:buClr>
                <a:srgbClr val="A61C7A"/>
              </a:buClr>
              <a:buSzPct val="100000"/>
              <a:buFont typeface="Arial" pitchFamily="34" charset="0"/>
              <a:buChar char="■"/>
              <a:defRPr lang="fr-FR" sz="1800" kern="1200">
                <a:solidFill>
                  <a:schemeClr val="accent1">
                    <a:lumMod val="50000"/>
                  </a:schemeClr>
                </a:solidFill>
                <a:latin typeface="Open Sans" pitchFamily="34" charset="0"/>
                <a:ea typeface="Open Sans" pitchFamily="34" charset="0"/>
                <a:cs typeface="Open Sans" pitchFamily="34" charset="0"/>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819150" indent="-285750" algn="l" defTabSz="457200" rtl="0" eaLnBrk="1" latinLnBrk="0" hangingPunct="1">
              <a:spcBef>
                <a:spcPct val="20000"/>
              </a:spcBef>
              <a:buClr>
                <a:schemeClr val="accent1">
                  <a:lumMod val="50000"/>
                </a:schemeClr>
              </a:buClr>
              <a:buFont typeface="Arial"/>
              <a:buNone/>
              <a:defRPr lang="fr-FR" sz="1600" kern="1200">
                <a:solidFill>
                  <a:srgbClr val="A61C7A"/>
                </a:solidFill>
                <a:latin typeface="Open Sans" pitchFamily="34" charset="0"/>
                <a:ea typeface="Open Sans" pitchFamily="34" charset="0"/>
                <a:cs typeface="Open Sans" pitchFamily="34" charset="0"/>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225"/>
              </a:spcBef>
              <a:buNone/>
            </a:pPr>
            <a:endParaRPr lang="fr-FR" sz="1200" b="1" dirty="0"/>
          </a:p>
          <a:p>
            <a:pPr marL="0" indent="0" algn="ctr">
              <a:spcBef>
                <a:spcPts val="225"/>
              </a:spcBef>
              <a:buNone/>
            </a:pPr>
            <a:r>
              <a:rPr lang="fr-FR" sz="1200" b="1" dirty="0"/>
              <a:t> </a:t>
            </a:r>
          </a:p>
        </p:txBody>
      </p:sp>
      <p:sp>
        <p:nvSpPr>
          <p:cNvPr id="9" name="Espace réservé du contenu 1"/>
          <p:cNvSpPr>
            <a:spLocks noGrp="1"/>
          </p:cNvSpPr>
          <p:nvPr>
            <p:ph idx="4294967295"/>
          </p:nvPr>
        </p:nvSpPr>
        <p:spPr>
          <a:xfrm>
            <a:off x="3658460" y="1813263"/>
            <a:ext cx="2739638" cy="746042"/>
          </a:xfrm>
          <a:prstGeom prst="rect">
            <a:avLst/>
          </a:prstGeom>
          <a:solidFill>
            <a:schemeClr val="bg1">
              <a:lumMod val="75000"/>
              <a:alpha val="50000"/>
            </a:schemeClr>
          </a:solidFill>
        </p:spPr>
        <p:txBody>
          <a:bodyPr/>
          <a:lstStyle/>
          <a:p>
            <a:pPr marL="0" indent="0" algn="ctr">
              <a:spcBef>
                <a:spcPts val="0"/>
              </a:spcBef>
              <a:buNone/>
            </a:pPr>
            <a:endParaRPr lang="fr-FR" sz="1200" b="1" dirty="0"/>
          </a:p>
          <a:p>
            <a:pPr marL="0" indent="0" algn="ctr">
              <a:spcBef>
                <a:spcPts val="0"/>
              </a:spcBef>
              <a:buNone/>
            </a:pPr>
            <a:endParaRPr lang="fr-FR" sz="1200" b="1" dirty="0"/>
          </a:p>
        </p:txBody>
      </p:sp>
    </p:spTree>
    <p:extLst>
      <p:ext uri="{BB962C8B-B14F-4D97-AF65-F5344CB8AC3E}">
        <p14:creationId xmlns:p14="http://schemas.microsoft.com/office/powerpoint/2010/main" val="8452336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6C84FCA9-0CB4-F344-BE9A-8CB927FBFFF6}" type="slidenum">
              <a:rPr lang="fr-FR" smtClean="0"/>
              <a:pPr/>
              <a:t>11</a:t>
            </a:fld>
            <a:endParaRPr lang="fr-FR" dirty="0"/>
          </a:p>
        </p:txBody>
      </p:sp>
      <p:sp>
        <p:nvSpPr>
          <p:cNvPr id="6" name="Titre 4"/>
          <p:cNvSpPr txBox="1">
            <a:spLocks/>
          </p:cNvSpPr>
          <p:nvPr/>
        </p:nvSpPr>
        <p:spPr>
          <a:xfrm>
            <a:off x="459325" y="195540"/>
            <a:ext cx="4349739" cy="593627"/>
          </a:xfrm>
          <a:prstGeom prst="rect">
            <a:avLst/>
          </a:prstGeom>
        </p:spPr>
        <p:txBody>
          <a:bodyPr vert="horz" lIns="0" tIns="0" rIns="0" bIns="0" rtlCol="0" anchor="t" anchorCtr="0">
            <a:normAutofit fontScale="92500" lnSpcReduction="10000"/>
          </a:bodyPr>
          <a:lstStyle>
            <a:lvl1pPr algn="l" defTabSz="342900" rtl="0" eaLnBrk="1" latinLnBrk="0" hangingPunct="1">
              <a:lnSpc>
                <a:spcPct val="90000"/>
              </a:lnSpc>
              <a:spcBef>
                <a:spcPct val="0"/>
              </a:spcBef>
              <a:buNone/>
              <a:defRPr sz="2550" b="1" kern="1200" baseline="0">
                <a:solidFill>
                  <a:schemeClr val="accent1">
                    <a:lumMod val="50000"/>
                  </a:schemeClr>
                </a:solidFill>
                <a:latin typeface="+mj-lt"/>
                <a:ea typeface="+mj-ea"/>
                <a:cs typeface="+mj-cs"/>
              </a:defRPr>
            </a:lvl1pPr>
          </a:lstStyle>
          <a:p>
            <a:r>
              <a:rPr lang="fr-FR" dirty="0" smtClean="0"/>
              <a:t>Gestion Intégrée de la Ressource en Eau</a:t>
            </a:r>
            <a:endParaRPr lang="fr-FR" dirty="0"/>
          </a:p>
        </p:txBody>
      </p:sp>
      <p:pic>
        <p:nvPicPr>
          <p:cNvPr id="14" name="Image 13"/>
          <p:cNvPicPr>
            <a:picLocks noChangeAspect="1"/>
          </p:cNvPicPr>
          <p:nvPr/>
        </p:nvPicPr>
        <p:blipFill>
          <a:blip r:embed="rId2"/>
          <a:stretch>
            <a:fillRect/>
          </a:stretch>
        </p:blipFill>
        <p:spPr>
          <a:xfrm>
            <a:off x="138650" y="874404"/>
            <a:ext cx="3203224" cy="1905001"/>
          </a:xfrm>
          <a:prstGeom prst="rect">
            <a:avLst/>
          </a:prstGeom>
        </p:spPr>
      </p:pic>
      <p:sp>
        <p:nvSpPr>
          <p:cNvPr id="15" name="ZoneTexte 14"/>
          <p:cNvSpPr txBox="1"/>
          <p:nvPr/>
        </p:nvSpPr>
        <p:spPr>
          <a:xfrm>
            <a:off x="3435350" y="789167"/>
            <a:ext cx="3219450" cy="2677656"/>
          </a:xfrm>
          <a:prstGeom prst="rect">
            <a:avLst/>
          </a:prstGeom>
          <a:noFill/>
        </p:spPr>
        <p:txBody>
          <a:bodyPr wrap="square" rtlCol="0">
            <a:spAutoFit/>
          </a:bodyPr>
          <a:lstStyle/>
          <a:p>
            <a:r>
              <a:rPr lang="fr-FR" sz="1400" dirty="0" smtClean="0">
                <a:solidFill>
                  <a:schemeClr val="accent1">
                    <a:lumMod val="50000"/>
                  </a:schemeClr>
                </a:solidFill>
                <a:latin typeface="+mj-lt"/>
                <a:ea typeface="Open Sans" pitchFamily="34" charset="0"/>
                <a:cs typeface="Open Sans" pitchFamily="34" charset="0"/>
              </a:rPr>
              <a:t>Modèle d’allocation et de planification de la ressource en eau : </a:t>
            </a:r>
            <a:endParaRPr lang="fr-FR" sz="1400" dirty="0">
              <a:solidFill>
                <a:schemeClr val="accent1">
                  <a:lumMod val="50000"/>
                </a:schemeClr>
              </a:solidFill>
              <a:latin typeface="+mj-lt"/>
              <a:ea typeface="Open Sans" pitchFamily="34" charset="0"/>
              <a:cs typeface="Open Sans" pitchFamily="34" charset="0"/>
            </a:endParaRPr>
          </a:p>
          <a:p>
            <a:pPr marL="285750" indent="-285750">
              <a:buFont typeface="Arial" panose="020B0604020202020204" pitchFamily="34" charset="0"/>
              <a:buChar char="•"/>
            </a:pPr>
            <a:r>
              <a:rPr lang="fr-FR" sz="1400" dirty="0">
                <a:solidFill>
                  <a:srgbClr val="0070C0"/>
                </a:solidFill>
                <a:latin typeface="+mj-lt"/>
                <a:ea typeface="Open Sans" pitchFamily="34" charset="0"/>
                <a:cs typeface="Open Sans" pitchFamily="34" charset="0"/>
              </a:rPr>
              <a:t>analyses sectorielles de la demande, </a:t>
            </a:r>
          </a:p>
          <a:p>
            <a:pPr marL="285750" indent="-285750">
              <a:buFont typeface="Arial" panose="020B0604020202020204" pitchFamily="34" charset="0"/>
              <a:buChar char="•"/>
            </a:pPr>
            <a:r>
              <a:rPr lang="fr-FR" sz="1400" dirty="0">
                <a:solidFill>
                  <a:schemeClr val="accent1">
                    <a:lumMod val="50000"/>
                  </a:schemeClr>
                </a:solidFill>
                <a:latin typeface="+mj-lt"/>
                <a:ea typeface="Open Sans" pitchFamily="34" charset="0"/>
                <a:cs typeface="Open Sans" pitchFamily="34" charset="0"/>
              </a:rPr>
              <a:t>préservation de l’eau, </a:t>
            </a:r>
          </a:p>
          <a:p>
            <a:pPr marL="285750" indent="-285750">
              <a:buFont typeface="Arial" panose="020B0604020202020204" pitchFamily="34" charset="0"/>
              <a:buChar char="•"/>
            </a:pPr>
            <a:r>
              <a:rPr lang="fr-FR" sz="1400" dirty="0">
                <a:solidFill>
                  <a:srgbClr val="0070C0"/>
                </a:solidFill>
                <a:latin typeface="+mj-lt"/>
                <a:ea typeface="Open Sans" pitchFamily="34" charset="0"/>
                <a:cs typeface="Open Sans" pitchFamily="34" charset="0"/>
              </a:rPr>
              <a:t>droit à l’eau et priorités d’allocation, </a:t>
            </a:r>
          </a:p>
          <a:p>
            <a:pPr marL="285750" indent="-285750">
              <a:buFont typeface="Arial" panose="020B0604020202020204" pitchFamily="34" charset="0"/>
              <a:buChar char="•"/>
            </a:pPr>
            <a:r>
              <a:rPr lang="fr-FR" sz="1400" b="1" dirty="0" smtClean="0">
                <a:solidFill>
                  <a:srgbClr val="0070C0"/>
                </a:solidFill>
                <a:latin typeface="+mj-lt"/>
                <a:ea typeface="Open Sans" pitchFamily="34" charset="0"/>
                <a:cs typeface="Open Sans" pitchFamily="34" charset="0"/>
              </a:rPr>
              <a:t>gestion </a:t>
            </a:r>
            <a:r>
              <a:rPr lang="fr-FR" sz="1400" b="1" dirty="0">
                <a:solidFill>
                  <a:srgbClr val="0070C0"/>
                </a:solidFill>
                <a:latin typeface="+mj-lt"/>
                <a:ea typeface="Open Sans" pitchFamily="34" charset="0"/>
                <a:cs typeface="Open Sans" pitchFamily="34" charset="0"/>
              </a:rPr>
              <a:t>des retenues, </a:t>
            </a:r>
          </a:p>
          <a:p>
            <a:pPr marL="285750" indent="-285750">
              <a:buFont typeface="Arial" panose="020B0604020202020204" pitchFamily="34" charset="0"/>
              <a:buChar char="•"/>
            </a:pPr>
            <a:r>
              <a:rPr lang="fr-FR" sz="1400" b="1" dirty="0">
                <a:solidFill>
                  <a:schemeClr val="accent1">
                    <a:lumMod val="50000"/>
                  </a:schemeClr>
                </a:solidFill>
                <a:latin typeface="+mj-lt"/>
                <a:ea typeface="Open Sans" pitchFamily="34" charset="0"/>
                <a:cs typeface="Open Sans" pitchFamily="34" charset="0"/>
              </a:rPr>
              <a:t>production d’énergie hydroélectrique, </a:t>
            </a:r>
          </a:p>
          <a:p>
            <a:pPr marL="285750" indent="-285750">
              <a:buFont typeface="Arial" panose="020B0604020202020204" pitchFamily="34" charset="0"/>
              <a:buChar char="•"/>
            </a:pPr>
            <a:r>
              <a:rPr lang="fr-FR" sz="1400" dirty="0">
                <a:solidFill>
                  <a:srgbClr val="0070C0"/>
                </a:solidFill>
                <a:latin typeface="+mj-lt"/>
                <a:ea typeface="Open Sans" pitchFamily="34" charset="0"/>
                <a:cs typeface="Open Sans" pitchFamily="34" charset="0"/>
              </a:rPr>
              <a:t>suivi de pollutions, </a:t>
            </a:r>
          </a:p>
          <a:p>
            <a:pPr marL="285750" indent="-285750">
              <a:buFont typeface="Arial" panose="020B0604020202020204" pitchFamily="34" charset="0"/>
              <a:buChar char="•"/>
            </a:pPr>
            <a:r>
              <a:rPr lang="fr-FR" sz="1400" b="1" dirty="0">
                <a:solidFill>
                  <a:schemeClr val="accent1">
                    <a:lumMod val="50000"/>
                  </a:schemeClr>
                </a:solidFill>
                <a:latin typeface="+mj-lt"/>
                <a:ea typeface="Open Sans" pitchFamily="34" charset="0"/>
                <a:cs typeface="Open Sans" pitchFamily="34" charset="0"/>
              </a:rPr>
              <a:t>exigences des écosystèmes</a:t>
            </a:r>
            <a:r>
              <a:rPr lang="fr-FR" sz="1400" b="1" dirty="0" smtClean="0">
                <a:solidFill>
                  <a:schemeClr val="accent1">
                    <a:lumMod val="50000"/>
                  </a:schemeClr>
                </a:solidFill>
                <a:latin typeface="+mj-lt"/>
                <a:ea typeface="Open Sans" pitchFamily="34" charset="0"/>
                <a:cs typeface="Open Sans" pitchFamily="34" charset="0"/>
              </a:rPr>
              <a:t>,</a:t>
            </a:r>
          </a:p>
          <a:p>
            <a:pPr marL="285750" indent="-285750">
              <a:buFont typeface="Arial" panose="020B0604020202020204" pitchFamily="34" charset="0"/>
              <a:buChar char="•"/>
            </a:pPr>
            <a:r>
              <a:rPr lang="fr-FR" sz="1400" b="1" dirty="0" smtClean="0">
                <a:solidFill>
                  <a:schemeClr val="accent1">
                    <a:lumMod val="50000"/>
                  </a:schemeClr>
                </a:solidFill>
                <a:latin typeface="+mj-lt"/>
                <a:ea typeface="Open Sans" pitchFamily="34" charset="0"/>
                <a:cs typeface="Open Sans" pitchFamily="34" charset="0"/>
              </a:rPr>
              <a:t>… </a:t>
            </a:r>
            <a:endParaRPr lang="fr-FR" sz="1400" b="1" dirty="0">
              <a:solidFill>
                <a:schemeClr val="accent1">
                  <a:lumMod val="50000"/>
                </a:schemeClr>
              </a:solidFill>
              <a:latin typeface="+mj-lt"/>
              <a:ea typeface="Open Sans" pitchFamily="34" charset="0"/>
              <a:cs typeface="Open Sans" pitchFamily="34" charset="0"/>
            </a:endParaRPr>
          </a:p>
          <a:p>
            <a:endParaRPr lang="fr-FR" sz="1400" dirty="0"/>
          </a:p>
        </p:txBody>
      </p:sp>
      <p:pic>
        <p:nvPicPr>
          <p:cNvPr id="18" name="Image 17"/>
          <p:cNvPicPr>
            <a:picLocks noChangeAspect="1"/>
          </p:cNvPicPr>
          <p:nvPr/>
        </p:nvPicPr>
        <p:blipFill>
          <a:blip r:embed="rId3"/>
          <a:stretch>
            <a:fillRect/>
          </a:stretch>
        </p:blipFill>
        <p:spPr>
          <a:xfrm>
            <a:off x="259300" y="2864642"/>
            <a:ext cx="2741417" cy="1589148"/>
          </a:xfrm>
          <a:prstGeom prst="rect">
            <a:avLst/>
          </a:prstGeom>
        </p:spPr>
      </p:pic>
      <p:pic>
        <p:nvPicPr>
          <p:cNvPr id="17" name="Image 16"/>
          <p:cNvPicPr>
            <a:picLocks noChangeAspect="1"/>
          </p:cNvPicPr>
          <p:nvPr/>
        </p:nvPicPr>
        <p:blipFill>
          <a:blip r:embed="rId4"/>
          <a:stretch>
            <a:fillRect/>
          </a:stretch>
        </p:blipFill>
        <p:spPr>
          <a:xfrm>
            <a:off x="2058242" y="3466823"/>
            <a:ext cx="2194308" cy="1306622"/>
          </a:xfrm>
          <a:prstGeom prst="rect">
            <a:avLst/>
          </a:prstGeom>
        </p:spPr>
      </p:pic>
      <p:sp>
        <p:nvSpPr>
          <p:cNvPr id="19" name="Rectangle 18"/>
          <p:cNvSpPr/>
          <p:nvPr/>
        </p:nvSpPr>
        <p:spPr>
          <a:xfrm>
            <a:off x="4252550" y="3992125"/>
            <a:ext cx="2235900" cy="600164"/>
          </a:xfrm>
          <a:prstGeom prst="rect">
            <a:avLst/>
          </a:prstGeom>
        </p:spPr>
        <p:txBody>
          <a:bodyPr wrap="square">
            <a:spAutoFit/>
          </a:bodyPr>
          <a:lstStyle/>
          <a:p>
            <a:r>
              <a:rPr lang="fr-FR" sz="1100" b="1" dirty="0" smtClean="0">
                <a:solidFill>
                  <a:srgbClr val="000000"/>
                </a:solidFill>
                <a:latin typeface="Calibri" panose="020F0502020204030204" pitchFamily="34" charset="0"/>
              </a:rPr>
              <a:t>Exemple: Modèle d’allocation et de planification de le ressource WEAP.</a:t>
            </a:r>
            <a:endParaRPr lang="fr-FR" sz="1100" dirty="0"/>
          </a:p>
        </p:txBody>
      </p:sp>
    </p:spTree>
    <p:extLst>
      <p:ext uri="{BB962C8B-B14F-4D97-AF65-F5344CB8AC3E}">
        <p14:creationId xmlns:p14="http://schemas.microsoft.com/office/powerpoint/2010/main" val="21869781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75" y="780967"/>
            <a:ext cx="4102178" cy="261953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C:\Users\jean-luc.rahuel\Documents\JLR\Affaires\8411203_SEN_Fl_OMVS_vulnerabilite\07_Reunions_Ateliers\Réu_démarrage_11.01.2017\sources\Traversée%20ancestrale%20Mauritanie%20Sénégal_large.jpg"/>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75084" y="302753"/>
            <a:ext cx="2400362" cy="2030647"/>
          </a:xfrm>
          <a:prstGeom prst="rect">
            <a:avLst/>
          </a:prstGeom>
          <a:noFill/>
          <a:ln>
            <a:noFill/>
          </a:ln>
          <a:extLst/>
        </p:spPr>
      </p:pic>
      <p:sp>
        <p:nvSpPr>
          <p:cNvPr id="2" name="Espace réservé du numéro de diapositive 1"/>
          <p:cNvSpPr>
            <a:spLocks noGrp="1"/>
          </p:cNvSpPr>
          <p:nvPr>
            <p:ph type="sldNum" sz="quarter" idx="12"/>
          </p:nvPr>
        </p:nvSpPr>
        <p:spPr/>
        <p:txBody>
          <a:bodyPr/>
          <a:lstStyle/>
          <a:p>
            <a:fld id="{6C84FCA9-0CB4-F344-BE9A-8CB927FBFFF6}" type="slidenum">
              <a:rPr lang="fr-FR" smtClean="0"/>
              <a:pPr/>
              <a:t>12</a:t>
            </a:fld>
            <a:endParaRPr lang="fr-FR" dirty="0"/>
          </a:p>
        </p:txBody>
      </p:sp>
      <p:sp>
        <p:nvSpPr>
          <p:cNvPr id="6" name="Titre 4"/>
          <p:cNvSpPr txBox="1">
            <a:spLocks/>
          </p:cNvSpPr>
          <p:nvPr/>
        </p:nvSpPr>
        <p:spPr>
          <a:xfrm>
            <a:off x="459325" y="195540"/>
            <a:ext cx="4349739" cy="593627"/>
          </a:xfrm>
          <a:prstGeom prst="rect">
            <a:avLst/>
          </a:prstGeom>
        </p:spPr>
        <p:txBody>
          <a:bodyPr vert="horz" lIns="0" tIns="0" rIns="0" bIns="0" rtlCol="0" anchor="t" anchorCtr="0">
            <a:normAutofit fontScale="92500" lnSpcReduction="10000"/>
          </a:bodyPr>
          <a:lstStyle>
            <a:lvl1pPr algn="l" defTabSz="342900" rtl="0" eaLnBrk="1" latinLnBrk="0" hangingPunct="1">
              <a:lnSpc>
                <a:spcPct val="90000"/>
              </a:lnSpc>
              <a:spcBef>
                <a:spcPct val="0"/>
              </a:spcBef>
              <a:buNone/>
              <a:defRPr sz="2550" b="1" kern="1200" baseline="0">
                <a:solidFill>
                  <a:schemeClr val="accent1">
                    <a:lumMod val="50000"/>
                  </a:schemeClr>
                </a:solidFill>
                <a:latin typeface="+mj-lt"/>
                <a:ea typeface="+mj-ea"/>
                <a:cs typeface="+mj-cs"/>
              </a:defRPr>
            </a:lvl1pPr>
          </a:lstStyle>
          <a:p>
            <a:r>
              <a:rPr lang="fr-FR" dirty="0" smtClean="0"/>
              <a:t>Gestion Intégrée de la Ressource en Eau</a:t>
            </a:r>
            <a:endParaRPr lang="fr-FR" dirty="0"/>
          </a:p>
        </p:txBody>
      </p:sp>
      <p:sp>
        <p:nvSpPr>
          <p:cNvPr id="5" name="ZoneTexte 4"/>
          <p:cNvSpPr txBox="1"/>
          <p:nvPr/>
        </p:nvSpPr>
        <p:spPr>
          <a:xfrm>
            <a:off x="259300" y="3712217"/>
            <a:ext cx="3429402" cy="954107"/>
          </a:xfrm>
          <a:prstGeom prst="rect">
            <a:avLst/>
          </a:prstGeom>
          <a:solidFill>
            <a:schemeClr val="bg1">
              <a:alpha val="50000"/>
            </a:schemeClr>
          </a:solidFill>
          <a:ln w="28575">
            <a:solidFill>
              <a:schemeClr val="tx1"/>
            </a:solidFill>
          </a:ln>
        </p:spPr>
        <p:txBody>
          <a:bodyPr wrap="square" rtlCol="0">
            <a:spAutoFit/>
          </a:bodyPr>
          <a:lstStyle/>
          <a:p>
            <a:r>
              <a:rPr lang="fr-FR" sz="1400" dirty="0" smtClean="0"/>
              <a:t>Le but étant de garantir un fonctionnement global du bassin versant le plus </a:t>
            </a:r>
            <a:r>
              <a:rPr lang="fr-FR" sz="1400" b="1" dirty="0" smtClean="0"/>
              <a:t>satisfaisant pour toutes les parties prenantes intrinsèquement liées de manière pérenne</a:t>
            </a:r>
            <a:r>
              <a:rPr lang="fr-FR" sz="1400" dirty="0" smtClean="0"/>
              <a:t>.</a:t>
            </a:r>
            <a:endParaRPr lang="fr-FR" sz="1400" dirty="0"/>
          </a:p>
        </p:txBody>
      </p:sp>
      <p:pic>
        <p:nvPicPr>
          <p:cNvPr id="20" name="Image 19"/>
          <p:cNvPicPr/>
          <p:nvPr/>
        </p:nvPicPr>
        <p:blipFill>
          <a:blip r:embed="rId4">
            <a:extLst>
              <a:ext uri="{28A0092B-C50C-407E-A947-70E740481C1C}">
                <a14:useLocalDpi xmlns:a14="http://schemas.microsoft.com/office/drawing/2010/main" val="0"/>
              </a:ext>
            </a:extLst>
          </a:blip>
          <a:stretch>
            <a:fillRect/>
          </a:stretch>
        </p:blipFill>
        <p:spPr>
          <a:xfrm>
            <a:off x="59275" y="3425160"/>
            <a:ext cx="3747616" cy="1344484"/>
          </a:xfrm>
          <a:prstGeom prst="rect">
            <a:avLst/>
          </a:prstGeom>
        </p:spPr>
      </p:pic>
      <p:pic>
        <p:nvPicPr>
          <p:cNvPr id="16" name="Image 1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90122" y="2478977"/>
            <a:ext cx="3340359" cy="2017813"/>
          </a:xfrm>
          <a:prstGeom prst="rect">
            <a:avLst/>
          </a:prstGeom>
          <a:noFill/>
          <a:ln>
            <a:noFill/>
          </a:ln>
        </p:spPr>
      </p:pic>
      <p:pic>
        <p:nvPicPr>
          <p:cNvPr id="19" name="Image3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6923" y="2309443"/>
            <a:ext cx="1226977" cy="977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15365" y="1086344"/>
            <a:ext cx="4369075" cy="2031325"/>
          </a:xfrm>
          <a:prstGeom prst="rect">
            <a:avLst/>
          </a:prstGeom>
          <a:solidFill>
            <a:schemeClr val="bg1">
              <a:alpha val="60000"/>
            </a:schemeClr>
          </a:solidFill>
        </p:spPr>
        <p:txBody>
          <a:bodyPr wrap="square">
            <a:spAutoFit/>
          </a:bodyPr>
          <a:lstStyle/>
          <a:p>
            <a:r>
              <a:rPr lang="fr-FR" sz="1400" dirty="0" smtClean="0"/>
              <a:t>Prise en compte de l’impact de la mise en place de </a:t>
            </a:r>
            <a:r>
              <a:rPr lang="fr-FR" sz="1400" b="1" dirty="0" smtClean="0"/>
              <a:t>nouvelle structure </a:t>
            </a:r>
            <a:r>
              <a:rPr lang="fr-FR" sz="1400" dirty="0" smtClean="0"/>
              <a:t>et du </a:t>
            </a:r>
            <a:r>
              <a:rPr lang="fr-FR" sz="1400" b="1" dirty="0" smtClean="0"/>
              <a:t>changement climatique </a:t>
            </a:r>
            <a:r>
              <a:rPr lang="fr-FR" sz="1400" dirty="0" smtClean="0"/>
              <a:t>sur les aspects : </a:t>
            </a:r>
            <a:endParaRPr lang="fr-FR" sz="1400" dirty="0" smtClean="0">
              <a:solidFill>
                <a:srgbClr val="FF0000"/>
              </a:solidFill>
            </a:endParaRPr>
          </a:p>
          <a:p>
            <a:pPr marL="285750" indent="-285750">
              <a:buFont typeface="Arial" panose="020B0604020202020204" pitchFamily="34" charset="0"/>
              <a:buChar char="•"/>
            </a:pPr>
            <a:r>
              <a:rPr lang="fr-FR" sz="1400" b="1" dirty="0" smtClean="0"/>
              <a:t>Sociaux</a:t>
            </a:r>
            <a:r>
              <a:rPr lang="fr-FR" sz="1400" dirty="0" smtClean="0"/>
              <a:t> (</a:t>
            </a:r>
            <a:r>
              <a:rPr lang="fr-FR" sz="1400" dirty="0"/>
              <a:t>satisfaction sur les demandes en </a:t>
            </a:r>
            <a:r>
              <a:rPr lang="fr-FR" sz="1400" dirty="0" smtClean="0"/>
              <a:t>eau)</a:t>
            </a:r>
          </a:p>
          <a:p>
            <a:pPr marL="285750" indent="-285750">
              <a:buFont typeface="Arial" panose="020B0604020202020204" pitchFamily="34" charset="0"/>
              <a:buChar char="•"/>
            </a:pPr>
            <a:r>
              <a:rPr lang="fr-FR" sz="1400" b="1" dirty="0" smtClean="0"/>
              <a:t>Economiques</a:t>
            </a:r>
            <a:r>
              <a:rPr lang="fr-FR" sz="1400" dirty="0" smtClean="0"/>
              <a:t> (production agricole, production hydroélectrique, industrie et mines,…)</a:t>
            </a:r>
          </a:p>
          <a:p>
            <a:pPr marL="285750" indent="-285750">
              <a:buFont typeface="Arial" panose="020B0604020202020204" pitchFamily="34" charset="0"/>
              <a:buChar char="•"/>
            </a:pPr>
            <a:r>
              <a:rPr lang="fr-FR" sz="1400" b="1" dirty="0" smtClean="0"/>
              <a:t>Environnementaux </a:t>
            </a:r>
            <a:r>
              <a:rPr lang="fr-FR" sz="1400" dirty="0" smtClean="0"/>
              <a:t>(</a:t>
            </a:r>
            <a:r>
              <a:rPr lang="fr-FR" sz="1400" dirty="0"/>
              <a:t>respect du débit minimal </a:t>
            </a:r>
            <a:r>
              <a:rPr lang="fr-FR" sz="1400" dirty="0" smtClean="0"/>
              <a:t>environnemental, maintient de la biodiversité, continuité écologique…)</a:t>
            </a:r>
          </a:p>
        </p:txBody>
      </p:sp>
    </p:spTree>
    <p:extLst>
      <p:ext uri="{BB962C8B-B14F-4D97-AF65-F5344CB8AC3E}">
        <p14:creationId xmlns:p14="http://schemas.microsoft.com/office/powerpoint/2010/main" val="10617991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contenu 1"/>
          <p:cNvSpPr txBox="1">
            <a:spLocks/>
          </p:cNvSpPr>
          <p:nvPr/>
        </p:nvSpPr>
        <p:spPr>
          <a:xfrm>
            <a:off x="390625" y="2225473"/>
            <a:ext cx="3440009" cy="877294"/>
          </a:xfrm>
          <a:prstGeom prst="rect">
            <a:avLst/>
          </a:prstGeom>
          <a:solidFill>
            <a:schemeClr val="accent2">
              <a:lumMod val="40000"/>
              <a:lumOff val="60000"/>
            </a:schemeClr>
          </a:solidFill>
        </p:spPr>
        <p:txBody>
          <a:bodyPr vert="horz" lIns="0" tIns="0" rIns="0" bIns="0" rtlCol="0">
            <a:noAutofit/>
          </a:bodyPr>
          <a:lstStyle>
            <a:lvl1pPr marL="342900" indent="-342900" algn="l" defTabSz="457200" rtl="0" eaLnBrk="1" latinLnBrk="0" hangingPunct="1">
              <a:spcBef>
                <a:spcPct val="20000"/>
              </a:spcBef>
              <a:buClr>
                <a:srgbClr val="A61C7A"/>
              </a:buClr>
              <a:buSzPct val="100000"/>
              <a:buFont typeface="Arial" pitchFamily="34" charset="0"/>
              <a:buChar char="■"/>
              <a:defRPr lang="fr-FR" sz="1800" kern="1200">
                <a:solidFill>
                  <a:schemeClr val="accent1">
                    <a:lumMod val="50000"/>
                  </a:schemeClr>
                </a:solidFill>
                <a:latin typeface="Open Sans" pitchFamily="34" charset="0"/>
                <a:ea typeface="Open Sans" pitchFamily="34" charset="0"/>
                <a:cs typeface="Open Sans" pitchFamily="34" charset="0"/>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819150" indent="-285750" algn="l" defTabSz="457200" rtl="0" eaLnBrk="1" latinLnBrk="0" hangingPunct="1">
              <a:spcBef>
                <a:spcPct val="20000"/>
              </a:spcBef>
              <a:buClr>
                <a:schemeClr val="accent1">
                  <a:lumMod val="50000"/>
                </a:schemeClr>
              </a:buClr>
              <a:buFont typeface="Arial"/>
              <a:buNone/>
              <a:defRPr lang="fr-FR" sz="1600" kern="1200">
                <a:solidFill>
                  <a:srgbClr val="A61C7A"/>
                </a:solidFill>
                <a:latin typeface="Open Sans" pitchFamily="34" charset="0"/>
                <a:ea typeface="Open Sans" pitchFamily="34" charset="0"/>
                <a:cs typeface="Open Sans" pitchFamily="34" charset="0"/>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900"/>
              </a:spcBef>
              <a:buNone/>
            </a:pPr>
            <a:endParaRPr lang="fr-FR" sz="1200" b="1" dirty="0"/>
          </a:p>
          <a:p>
            <a:pPr marL="0" indent="0" algn="ctr">
              <a:spcBef>
                <a:spcPts val="225"/>
              </a:spcBef>
              <a:buNone/>
            </a:pPr>
            <a:r>
              <a:rPr lang="fr-FR" sz="1200" b="1" dirty="0"/>
              <a:t> </a:t>
            </a:r>
            <a:r>
              <a:rPr lang="fr-FR" sz="1200" b="1" dirty="0" smtClean="0"/>
              <a:t>Assurer</a:t>
            </a:r>
            <a:r>
              <a:rPr lang="fr-FR" sz="1200" b="1" dirty="0" smtClean="0">
                <a:solidFill>
                  <a:schemeClr val="bg1">
                    <a:lumMod val="65000"/>
                  </a:schemeClr>
                </a:solidFill>
              </a:rPr>
              <a:t> </a:t>
            </a:r>
            <a:r>
              <a:rPr lang="fr-FR" sz="1200" b="1" dirty="0" smtClean="0"/>
              <a:t>une Gestion Intégrée </a:t>
            </a:r>
          </a:p>
          <a:p>
            <a:pPr marL="0" indent="0" algn="ctr">
              <a:spcBef>
                <a:spcPts val="225"/>
              </a:spcBef>
              <a:buNone/>
            </a:pPr>
            <a:r>
              <a:rPr lang="fr-FR" sz="1200" b="1" dirty="0" smtClean="0"/>
              <a:t>de la Ressource en Eau</a:t>
            </a:r>
            <a:endParaRPr lang="fr-FR" sz="1200" b="1" dirty="0"/>
          </a:p>
        </p:txBody>
      </p:sp>
      <p:sp>
        <p:nvSpPr>
          <p:cNvPr id="2" name="Espace réservé du numéro de diapositive 1"/>
          <p:cNvSpPr>
            <a:spLocks noGrp="1"/>
          </p:cNvSpPr>
          <p:nvPr>
            <p:ph type="sldNum" sz="quarter" idx="12"/>
          </p:nvPr>
        </p:nvSpPr>
        <p:spPr/>
        <p:txBody>
          <a:bodyPr/>
          <a:lstStyle/>
          <a:p>
            <a:fld id="{6C84FCA9-0CB4-F344-BE9A-8CB927FBFFF6}" type="slidenum">
              <a:rPr lang="fr-FR" smtClean="0"/>
              <a:pPr/>
              <a:t>13</a:t>
            </a:fld>
            <a:endParaRPr lang="fr-FR" dirty="0"/>
          </a:p>
        </p:txBody>
      </p:sp>
      <p:sp>
        <p:nvSpPr>
          <p:cNvPr id="5" name="Titre 4"/>
          <p:cNvSpPr>
            <a:spLocks noGrp="1"/>
          </p:cNvSpPr>
          <p:nvPr>
            <p:ph type="title"/>
          </p:nvPr>
        </p:nvSpPr>
        <p:spPr>
          <a:xfrm>
            <a:off x="735806" y="824582"/>
            <a:ext cx="4789505" cy="445220"/>
          </a:xfrm>
        </p:spPr>
        <p:txBody>
          <a:bodyPr>
            <a:normAutofit fontScale="90000"/>
          </a:bodyPr>
          <a:lstStyle/>
          <a:p>
            <a:r>
              <a:rPr lang="fr-FR" dirty="0"/>
              <a:t>Quelle hydrologie pour quel projet ?</a:t>
            </a:r>
          </a:p>
        </p:txBody>
      </p:sp>
      <p:sp>
        <p:nvSpPr>
          <p:cNvPr id="10" name="Espace réservé du contenu 1"/>
          <p:cNvSpPr>
            <a:spLocks noGrp="1"/>
          </p:cNvSpPr>
          <p:nvPr>
            <p:ph idx="4294967295"/>
          </p:nvPr>
        </p:nvSpPr>
        <p:spPr>
          <a:xfrm>
            <a:off x="3658460" y="1813263"/>
            <a:ext cx="2739638" cy="746042"/>
          </a:xfrm>
          <a:prstGeom prst="rect">
            <a:avLst/>
          </a:prstGeom>
          <a:solidFill>
            <a:schemeClr val="accent5">
              <a:lumMod val="40000"/>
              <a:lumOff val="60000"/>
            </a:schemeClr>
          </a:solidFill>
        </p:spPr>
        <p:txBody>
          <a:bodyPr/>
          <a:lstStyle/>
          <a:p>
            <a:pPr marL="0" indent="0" algn="ctr">
              <a:spcBef>
                <a:spcPts val="0"/>
              </a:spcBef>
              <a:buNone/>
            </a:pPr>
            <a:endParaRPr lang="fr-FR" sz="1200" b="1" dirty="0"/>
          </a:p>
          <a:p>
            <a:pPr marL="0" indent="0" algn="ctr">
              <a:spcBef>
                <a:spcPts val="0"/>
              </a:spcBef>
              <a:buNone/>
            </a:pPr>
            <a:r>
              <a:rPr lang="fr-FR" sz="1200" b="1" dirty="0"/>
              <a:t>Assurer la viabilité d'un projet  </a:t>
            </a:r>
          </a:p>
        </p:txBody>
      </p:sp>
      <p:sp>
        <p:nvSpPr>
          <p:cNvPr id="12" name="Espace réservé du contenu 1"/>
          <p:cNvSpPr txBox="1">
            <a:spLocks/>
          </p:cNvSpPr>
          <p:nvPr/>
        </p:nvSpPr>
        <p:spPr>
          <a:xfrm>
            <a:off x="286052" y="1344244"/>
            <a:ext cx="3476981" cy="607066"/>
          </a:xfrm>
          <a:prstGeom prst="rect">
            <a:avLst/>
          </a:prstGeom>
          <a:solidFill>
            <a:schemeClr val="bg2">
              <a:lumMod val="60000"/>
              <a:lumOff val="40000"/>
            </a:schemeClr>
          </a:solidFill>
        </p:spPr>
        <p:txBody>
          <a:bodyPr vert="horz" lIns="0" tIns="0" rIns="0" bIns="0" rtlCol="0">
            <a:noAutofit/>
          </a:bodyPr>
          <a:lstStyle>
            <a:lvl1pPr marL="342900" indent="-342900" algn="l" defTabSz="457200" rtl="0" eaLnBrk="1" latinLnBrk="0" hangingPunct="1">
              <a:spcBef>
                <a:spcPct val="20000"/>
              </a:spcBef>
              <a:buClr>
                <a:srgbClr val="A61C7A"/>
              </a:buClr>
              <a:buSzPct val="100000"/>
              <a:buFont typeface="Arial" pitchFamily="34" charset="0"/>
              <a:buChar char="■"/>
              <a:defRPr lang="fr-FR" sz="1800" kern="1200">
                <a:solidFill>
                  <a:schemeClr val="accent1">
                    <a:lumMod val="50000"/>
                  </a:schemeClr>
                </a:solidFill>
                <a:latin typeface="Open Sans" pitchFamily="34" charset="0"/>
                <a:ea typeface="Open Sans" pitchFamily="34" charset="0"/>
                <a:cs typeface="Open Sans" pitchFamily="34" charset="0"/>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819150" indent="-285750" algn="l" defTabSz="457200" rtl="0" eaLnBrk="1" latinLnBrk="0" hangingPunct="1">
              <a:spcBef>
                <a:spcPct val="20000"/>
              </a:spcBef>
              <a:buClr>
                <a:schemeClr val="accent1">
                  <a:lumMod val="50000"/>
                </a:schemeClr>
              </a:buClr>
              <a:buFont typeface="Arial"/>
              <a:buNone/>
              <a:defRPr lang="fr-FR" sz="1600" kern="1200">
                <a:solidFill>
                  <a:srgbClr val="A61C7A"/>
                </a:solidFill>
                <a:latin typeface="Open Sans" pitchFamily="34" charset="0"/>
                <a:ea typeface="Open Sans" pitchFamily="34" charset="0"/>
                <a:cs typeface="Open Sans" pitchFamily="34" charset="0"/>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225"/>
              </a:spcBef>
              <a:buNone/>
            </a:pPr>
            <a:endParaRPr lang="fr-FR" sz="1200" b="1" dirty="0"/>
          </a:p>
          <a:p>
            <a:pPr marL="0" indent="0" algn="ctr">
              <a:spcBef>
                <a:spcPts val="225"/>
              </a:spcBef>
              <a:buNone/>
            </a:pPr>
            <a:r>
              <a:rPr lang="fr-FR" sz="1200" b="1" dirty="0"/>
              <a:t> Protéger un ouvrage du risque de crue  </a:t>
            </a:r>
          </a:p>
        </p:txBody>
      </p:sp>
      <p:sp>
        <p:nvSpPr>
          <p:cNvPr id="8" name="Espace réservé du contenu 1"/>
          <p:cNvSpPr txBox="1">
            <a:spLocks/>
          </p:cNvSpPr>
          <p:nvPr/>
        </p:nvSpPr>
        <p:spPr>
          <a:xfrm>
            <a:off x="286051" y="1344244"/>
            <a:ext cx="3476981" cy="607066"/>
          </a:xfrm>
          <a:prstGeom prst="rect">
            <a:avLst/>
          </a:prstGeom>
          <a:solidFill>
            <a:schemeClr val="bg1">
              <a:lumMod val="75000"/>
              <a:alpha val="50000"/>
            </a:schemeClr>
          </a:solidFill>
        </p:spPr>
        <p:txBody>
          <a:bodyPr vert="horz" lIns="0" tIns="0" rIns="0" bIns="0" rtlCol="0">
            <a:noAutofit/>
          </a:bodyPr>
          <a:lstStyle>
            <a:lvl1pPr marL="342900" indent="-342900" algn="l" defTabSz="457200" rtl="0" eaLnBrk="1" latinLnBrk="0" hangingPunct="1">
              <a:spcBef>
                <a:spcPct val="20000"/>
              </a:spcBef>
              <a:buClr>
                <a:srgbClr val="A61C7A"/>
              </a:buClr>
              <a:buSzPct val="100000"/>
              <a:buFont typeface="Arial" pitchFamily="34" charset="0"/>
              <a:buChar char="■"/>
              <a:defRPr lang="fr-FR" sz="1800" kern="1200">
                <a:solidFill>
                  <a:schemeClr val="accent1">
                    <a:lumMod val="50000"/>
                  </a:schemeClr>
                </a:solidFill>
                <a:latin typeface="Open Sans" pitchFamily="34" charset="0"/>
                <a:ea typeface="Open Sans" pitchFamily="34" charset="0"/>
                <a:cs typeface="Open Sans" pitchFamily="34" charset="0"/>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819150" indent="-285750" algn="l" defTabSz="457200" rtl="0" eaLnBrk="1" latinLnBrk="0" hangingPunct="1">
              <a:spcBef>
                <a:spcPct val="20000"/>
              </a:spcBef>
              <a:buClr>
                <a:schemeClr val="accent1">
                  <a:lumMod val="50000"/>
                </a:schemeClr>
              </a:buClr>
              <a:buFont typeface="Arial"/>
              <a:buNone/>
              <a:defRPr lang="fr-FR" sz="1600" kern="1200">
                <a:solidFill>
                  <a:srgbClr val="A61C7A"/>
                </a:solidFill>
                <a:latin typeface="Open Sans" pitchFamily="34" charset="0"/>
                <a:ea typeface="Open Sans" pitchFamily="34" charset="0"/>
                <a:cs typeface="Open Sans" pitchFamily="34" charset="0"/>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225"/>
              </a:spcBef>
              <a:buNone/>
            </a:pPr>
            <a:endParaRPr lang="fr-FR" sz="1200" b="1" dirty="0"/>
          </a:p>
          <a:p>
            <a:pPr marL="0" indent="0" algn="ctr">
              <a:spcBef>
                <a:spcPts val="225"/>
              </a:spcBef>
              <a:buNone/>
            </a:pPr>
            <a:r>
              <a:rPr lang="fr-FR" sz="1200" b="1" dirty="0"/>
              <a:t> </a:t>
            </a:r>
          </a:p>
        </p:txBody>
      </p:sp>
      <p:sp>
        <p:nvSpPr>
          <p:cNvPr id="9" name="Espace réservé du contenu 1"/>
          <p:cNvSpPr>
            <a:spLocks noGrp="1"/>
          </p:cNvSpPr>
          <p:nvPr>
            <p:ph idx="4294967295"/>
          </p:nvPr>
        </p:nvSpPr>
        <p:spPr>
          <a:xfrm>
            <a:off x="3658460" y="1813263"/>
            <a:ext cx="2739638" cy="746042"/>
          </a:xfrm>
          <a:prstGeom prst="rect">
            <a:avLst/>
          </a:prstGeom>
          <a:solidFill>
            <a:schemeClr val="bg1">
              <a:lumMod val="75000"/>
              <a:alpha val="50000"/>
            </a:schemeClr>
          </a:solidFill>
        </p:spPr>
        <p:txBody>
          <a:bodyPr/>
          <a:lstStyle/>
          <a:p>
            <a:pPr marL="0" indent="0" algn="ctr">
              <a:spcBef>
                <a:spcPts val="0"/>
              </a:spcBef>
              <a:buNone/>
            </a:pPr>
            <a:endParaRPr lang="fr-FR" sz="1200" b="1" dirty="0"/>
          </a:p>
          <a:p>
            <a:pPr marL="0" indent="0" algn="ctr">
              <a:spcBef>
                <a:spcPts val="0"/>
              </a:spcBef>
              <a:buNone/>
            </a:pPr>
            <a:endParaRPr lang="fr-FR" sz="1200" b="1" dirty="0"/>
          </a:p>
        </p:txBody>
      </p:sp>
      <p:sp>
        <p:nvSpPr>
          <p:cNvPr id="13" name="Espace réservé du contenu 1"/>
          <p:cNvSpPr txBox="1">
            <a:spLocks/>
          </p:cNvSpPr>
          <p:nvPr/>
        </p:nvSpPr>
        <p:spPr>
          <a:xfrm>
            <a:off x="2593910" y="3042324"/>
            <a:ext cx="4071938" cy="755243"/>
          </a:xfrm>
          <a:prstGeom prst="rect">
            <a:avLst/>
          </a:prstGeom>
          <a:solidFill>
            <a:srgbClr val="DFB3DC"/>
          </a:solidFill>
        </p:spPr>
        <p:txBody>
          <a:bodyPr vert="horz" lIns="0" tIns="0" rIns="0" bIns="0" rtlCol="0">
            <a:noAutofit/>
          </a:bodyPr>
          <a:lstStyle>
            <a:lvl1pPr marL="342900" indent="-342900" algn="l" defTabSz="457200" rtl="0" eaLnBrk="1" latinLnBrk="0" hangingPunct="1">
              <a:spcBef>
                <a:spcPct val="20000"/>
              </a:spcBef>
              <a:buClr>
                <a:srgbClr val="A61C7A"/>
              </a:buClr>
              <a:buSzPct val="100000"/>
              <a:buFont typeface="Arial" pitchFamily="34" charset="0"/>
              <a:buChar char="■"/>
              <a:defRPr lang="fr-FR" sz="1800" kern="1200">
                <a:solidFill>
                  <a:schemeClr val="accent1">
                    <a:lumMod val="50000"/>
                  </a:schemeClr>
                </a:solidFill>
                <a:latin typeface="Open Sans" pitchFamily="34" charset="0"/>
                <a:ea typeface="Open Sans" pitchFamily="34" charset="0"/>
                <a:cs typeface="Open Sans" pitchFamily="34" charset="0"/>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819150" indent="-285750" algn="l" defTabSz="457200" rtl="0" eaLnBrk="1" latinLnBrk="0" hangingPunct="1">
              <a:spcBef>
                <a:spcPct val="20000"/>
              </a:spcBef>
              <a:buClr>
                <a:schemeClr val="accent1">
                  <a:lumMod val="50000"/>
                </a:schemeClr>
              </a:buClr>
              <a:buFont typeface="Arial"/>
              <a:buNone/>
              <a:defRPr lang="fr-FR" sz="1600" kern="1200">
                <a:solidFill>
                  <a:srgbClr val="A61C7A"/>
                </a:solidFill>
                <a:latin typeface="Open Sans" pitchFamily="34" charset="0"/>
                <a:ea typeface="Open Sans" pitchFamily="34" charset="0"/>
                <a:cs typeface="Open Sans" pitchFamily="34" charset="0"/>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FR" sz="1200" b="1" dirty="0"/>
              <a:t> </a:t>
            </a:r>
          </a:p>
          <a:p>
            <a:pPr marL="135731" indent="0" algn="ctr">
              <a:buNone/>
              <a:defRPr/>
            </a:pPr>
            <a:r>
              <a:rPr lang="fr-FR" sz="1200" b="1" dirty="0" smtClean="0"/>
              <a:t>Gérer </a:t>
            </a:r>
            <a:r>
              <a:rPr lang="fr-FR" sz="1200" b="1" dirty="0"/>
              <a:t>le transport solide</a:t>
            </a:r>
            <a:endParaRPr lang="fr-FR" altLang="fr-FR" sz="1200" b="1" dirty="0"/>
          </a:p>
          <a:p>
            <a:pPr marL="0" indent="0">
              <a:buNone/>
            </a:pPr>
            <a:r>
              <a:rPr lang="fr-FR" sz="1200" b="1" dirty="0"/>
              <a:t>	</a:t>
            </a:r>
          </a:p>
        </p:txBody>
      </p:sp>
      <p:sp>
        <p:nvSpPr>
          <p:cNvPr id="14" name="Espace réservé du contenu 1"/>
          <p:cNvSpPr txBox="1">
            <a:spLocks/>
          </p:cNvSpPr>
          <p:nvPr/>
        </p:nvSpPr>
        <p:spPr>
          <a:xfrm>
            <a:off x="390624" y="2240322"/>
            <a:ext cx="3440009" cy="877294"/>
          </a:xfrm>
          <a:prstGeom prst="rect">
            <a:avLst/>
          </a:prstGeom>
          <a:solidFill>
            <a:schemeClr val="bg1">
              <a:lumMod val="75000"/>
              <a:alpha val="50000"/>
            </a:schemeClr>
          </a:solidFill>
        </p:spPr>
        <p:txBody>
          <a:bodyPr vert="horz" lIns="0" tIns="0" rIns="0" bIns="0" rtlCol="0">
            <a:noAutofit/>
          </a:bodyPr>
          <a:lstStyle>
            <a:lvl1pPr marL="342900" indent="-342900" algn="l" defTabSz="457200" rtl="0" eaLnBrk="1" latinLnBrk="0" hangingPunct="1">
              <a:spcBef>
                <a:spcPct val="20000"/>
              </a:spcBef>
              <a:buClr>
                <a:srgbClr val="A61C7A"/>
              </a:buClr>
              <a:buSzPct val="100000"/>
              <a:buFont typeface="Arial" pitchFamily="34" charset="0"/>
              <a:buChar char="■"/>
              <a:defRPr lang="fr-FR" sz="1800" kern="1200">
                <a:solidFill>
                  <a:schemeClr val="accent1">
                    <a:lumMod val="50000"/>
                  </a:schemeClr>
                </a:solidFill>
                <a:latin typeface="Open Sans" pitchFamily="34" charset="0"/>
                <a:ea typeface="Open Sans" pitchFamily="34" charset="0"/>
                <a:cs typeface="Open Sans" pitchFamily="34" charset="0"/>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819150" indent="-285750" algn="l" defTabSz="457200" rtl="0" eaLnBrk="1" latinLnBrk="0" hangingPunct="1">
              <a:spcBef>
                <a:spcPct val="20000"/>
              </a:spcBef>
              <a:buClr>
                <a:schemeClr val="accent1">
                  <a:lumMod val="50000"/>
                </a:schemeClr>
              </a:buClr>
              <a:buFont typeface="Arial"/>
              <a:buNone/>
              <a:defRPr lang="fr-FR" sz="1600" kern="1200">
                <a:solidFill>
                  <a:srgbClr val="A61C7A"/>
                </a:solidFill>
                <a:latin typeface="Open Sans" pitchFamily="34" charset="0"/>
                <a:ea typeface="Open Sans" pitchFamily="34" charset="0"/>
                <a:cs typeface="Open Sans" pitchFamily="34" charset="0"/>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900"/>
              </a:spcBef>
              <a:buNone/>
            </a:pPr>
            <a:endParaRPr lang="fr-FR" sz="1200" b="1" dirty="0"/>
          </a:p>
          <a:p>
            <a:pPr marL="0" indent="0" algn="ctr">
              <a:spcBef>
                <a:spcPts val="225"/>
              </a:spcBef>
              <a:buNone/>
            </a:pPr>
            <a:r>
              <a:rPr lang="fr-FR" sz="1200" b="1" dirty="0"/>
              <a:t> </a:t>
            </a:r>
          </a:p>
        </p:txBody>
      </p:sp>
    </p:spTree>
    <p:extLst>
      <p:ext uri="{BB962C8B-B14F-4D97-AF65-F5344CB8AC3E}">
        <p14:creationId xmlns:p14="http://schemas.microsoft.com/office/powerpoint/2010/main" val="24968604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6C84FCA9-0CB4-F344-BE9A-8CB927FBFFF6}" type="slidenum">
              <a:rPr lang="fr-FR" smtClean="0"/>
              <a:pPr/>
              <a:t>14</a:t>
            </a:fld>
            <a:endParaRPr lang="fr-FR" dirty="0"/>
          </a:p>
        </p:txBody>
      </p:sp>
      <p:sp>
        <p:nvSpPr>
          <p:cNvPr id="6" name="Titre 4"/>
          <p:cNvSpPr txBox="1">
            <a:spLocks/>
          </p:cNvSpPr>
          <p:nvPr/>
        </p:nvSpPr>
        <p:spPr>
          <a:xfrm>
            <a:off x="459325" y="195540"/>
            <a:ext cx="4349739" cy="593627"/>
          </a:xfrm>
          <a:prstGeom prst="rect">
            <a:avLst/>
          </a:prstGeom>
        </p:spPr>
        <p:txBody>
          <a:bodyPr vert="horz" lIns="0" tIns="0" rIns="0" bIns="0" rtlCol="0" anchor="t" anchorCtr="0">
            <a:normAutofit/>
          </a:bodyPr>
          <a:lstStyle>
            <a:lvl1pPr algn="l" defTabSz="342900" rtl="0" eaLnBrk="1" latinLnBrk="0" hangingPunct="1">
              <a:lnSpc>
                <a:spcPct val="90000"/>
              </a:lnSpc>
              <a:spcBef>
                <a:spcPct val="0"/>
              </a:spcBef>
              <a:buNone/>
              <a:defRPr sz="2550" b="1" kern="1200" baseline="0">
                <a:solidFill>
                  <a:schemeClr val="accent1">
                    <a:lumMod val="50000"/>
                  </a:schemeClr>
                </a:solidFill>
                <a:latin typeface="+mj-lt"/>
                <a:ea typeface="+mj-ea"/>
                <a:cs typeface="+mj-cs"/>
              </a:defRPr>
            </a:lvl1pPr>
          </a:lstStyle>
          <a:p>
            <a:r>
              <a:rPr lang="fr-FR" dirty="0" smtClean="0"/>
              <a:t>Gestion du transport solide</a:t>
            </a:r>
            <a:endParaRPr lang="fr-FR" dirty="0"/>
          </a:p>
        </p:txBody>
      </p:sp>
      <p:pic>
        <p:nvPicPr>
          <p:cNvPr id="14" name="Image 13"/>
          <p:cNvPicPr>
            <a:picLocks noChangeAspect="1"/>
          </p:cNvPicPr>
          <p:nvPr/>
        </p:nvPicPr>
        <p:blipFill rotWithShape="1">
          <a:blip r:embed="rId2" cstate="screen">
            <a:extLst>
              <a:ext uri="{28A0092B-C50C-407E-A947-70E740481C1C}">
                <a14:useLocalDpi xmlns:a14="http://schemas.microsoft.com/office/drawing/2010/main"/>
              </a:ext>
            </a:extLst>
          </a:blip>
          <a:srcRect l="1114" t="7193" r="6929" b="15418"/>
          <a:stretch/>
        </p:blipFill>
        <p:spPr>
          <a:xfrm>
            <a:off x="1272699" y="867240"/>
            <a:ext cx="2905133" cy="1318591"/>
          </a:xfrm>
          <a:prstGeom prst="rect">
            <a:avLst/>
          </a:prstGeom>
        </p:spPr>
      </p:pic>
      <p:sp>
        <p:nvSpPr>
          <p:cNvPr id="7" name="Rectangle 6"/>
          <p:cNvSpPr/>
          <p:nvPr/>
        </p:nvSpPr>
        <p:spPr>
          <a:xfrm>
            <a:off x="1160837" y="2154074"/>
            <a:ext cx="4131013" cy="369332"/>
          </a:xfrm>
          <a:prstGeom prst="rect">
            <a:avLst/>
          </a:prstGeom>
        </p:spPr>
        <p:txBody>
          <a:bodyPr wrap="square">
            <a:spAutoFit/>
          </a:bodyPr>
          <a:lstStyle/>
          <a:p>
            <a:r>
              <a:rPr lang="fr-FR" sz="900" b="1" i="1" u="sng" dirty="0"/>
              <a:t>Greg </a:t>
            </a:r>
            <a:r>
              <a:rPr lang="fr-FR" sz="900" b="1" i="1" u="sng" dirty="0" err="1"/>
              <a:t>Schellenberg</a:t>
            </a:r>
            <a:r>
              <a:rPr lang="fr-FR" sz="900" b="1" i="1" u="sng" dirty="0"/>
              <a:t>, C. Richard Donnelly, Charles </a:t>
            </a:r>
            <a:r>
              <a:rPr lang="fr-FR" sz="900" b="1" i="1" u="sng" dirty="0" err="1"/>
              <a:t>Holder</a:t>
            </a:r>
            <a:r>
              <a:rPr lang="fr-FR" sz="900" b="1" i="1" u="sng" dirty="0"/>
              <a:t> and Rajib </a:t>
            </a:r>
            <a:r>
              <a:rPr lang="fr-FR" sz="900" b="1" i="1" u="sng" dirty="0" err="1" smtClean="0"/>
              <a:t>Ahsan</a:t>
            </a:r>
            <a:r>
              <a:rPr lang="fr-FR" sz="900" b="1" i="1" u="sng" dirty="0" smtClean="0"/>
              <a:t>, </a:t>
            </a:r>
            <a:r>
              <a:rPr lang="fr-FR" sz="900" b="1" i="1" u="sng" dirty="0" err="1" smtClean="0"/>
              <a:t>adapted</a:t>
            </a:r>
            <a:r>
              <a:rPr lang="fr-FR" sz="900" b="1" i="1" u="sng" dirty="0" smtClean="0"/>
              <a:t> </a:t>
            </a:r>
            <a:r>
              <a:rPr lang="fr-FR" sz="900" b="1" i="1" u="sng" dirty="0" err="1" smtClean="0"/>
              <a:t>from</a:t>
            </a:r>
            <a:r>
              <a:rPr lang="fr-FR" sz="900" b="1" i="1" u="sng" dirty="0" smtClean="0"/>
              <a:t> Morris G.L and Fan J. in </a:t>
            </a:r>
            <a:r>
              <a:rPr lang="fr-FR" sz="900" b="1" i="1" u="sng" dirty="0" err="1" smtClean="0"/>
              <a:t>Reservoir</a:t>
            </a:r>
            <a:r>
              <a:rPr lang="fr-FR" sz="900" b="1" i="1" u="sng" dirty="0" smtClean="0"/>
              <a:t> </a:t>
            </a:r>
            <a:r>
              <a:rPr lang="fr-FR" sz="900" b="1" i="1" u="sng" dirty="0" err="1" smtClean="0"/>
              <a:t>sedimentation</a:t>
            </a:r>
            <a:r>
              <a:rPr lang="fr-FR" sz="900" b="1" i="1" u="sng" dirty="0" smtClean="0"/>
              <a:t> </a:t>
            </a:r>
            <a:r>
              <a:rPr lang="fr-FR" sz="900" b="1" i="1" u="sng" dirty="0" err="1" smtClean="0"/>
              <a:t>manual</a:t>
            </a:r>
            <a:endParaRPr lang="fr-FR" sz="900" i="1" u="sng" dirty="0"/>
          </a:p>
        </p:txBody>
      </p:sp>
      <p:sp>
        <p:nvSpPr>
          <p:cNvPr id="8" name="Flèche courbée vers la droite 7"/>
          <p:cNvSpPr/>
          <p:nvPr/>
        </p:nvSpPr>
        <p:spPr>
          <a:xfrm rot="1500424">
            <a:off x="562077" y="1101313"/>
            <a:ext cx="391258" cy="1600840"/>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7" name="Espace réservé du texte 3"/>
          <p:cNvSpPr>
            <a:spLocks noGrp="1"/>
          </p:cNvSpPr>
          <p:nvPr>
            <p:ph type="body" sz="quarter" idx="14"/>
          </p:nvPr>
        </p:nvSpPr>
        <p:spPr>
          <a:xfrm>
            <a:off x="345290" y="622669"/>
            <a:ext cx="5715000" cy="392906"/>
          </a:xfrm>
        </p:spPr>
        <p:txBody>
          <a:bodyPr/>
          <a:lstStyle/>
          <a:p>
            <a:r>
              <a:rPr lang="fr-FR" dirty="0" smtClean="0"/>
              <a:t>Les principales problématiques</a:t>
            </a:r>
            <a:endParaRPr lang="fr-FR" dirty="0"/>
          </a:p>
        </p:txBody>
      </p:sp>
      <p:sp>
        <p:nvSpPr>
          <p:cNvPr id="9" name="ZoneTexte 8"/>
          <p:cNvSpPr txBox="1"/>
          <p:nvPr/>
        </p:nvSpPr>
        <p:spPr>
          <a:xfrm>
            <a:off x="59275" y="2665041"/>
            <a:ext cx="3171217" cy="830997"/>
          </a:xfrm>
          <a:prstGeom prst="rect">
            <a:avLst/>
          </a:prstGeom>
          <a:noFill/>
          <a:ln>
            <a:solidFill>
              <a:srgbClr val="004E7F"/>
            </a:solidFill>
          </a:ln>
        </p:spPr>
        <p:txBody>
          <a:bodyPr wrap="square" rtlCol="0">
            <a:spAutoFit/>
          </a:bodyPr>
          <a:lstStyle/>
          <a:p>
            <a:r>
              <a:rPr lang="fr-FR" sz="1200" b="1" dirty="0" smtClean="0"/>
              <a:t>Dépôt amont des matériaux les plus grossiers</a:t>
            </a:r>
          </a:p>
          <a:p>
            <a:r>
              <a:rPr lang="fr-FR" sz="1200" i="1" dirty="0" smtClean="0"/>
              <a:t>Dépôt régressifs vers l’amont</a:t>
            </a:r>
          </a:p>
          <a:p>
            <a:pPr marL="171450" indent="-171450">
              <a:buFont typeface="Wingdings" panose="05000000000000000000" pitchFamily="2" charset="2"/>
              <a:buChar char="ü"/>
            </a:pPr>
            <a:r>
              <a:rPr lang="fr-FR" sz="1200" dirty="0" smtClean="0"/>
              <a:t>modification du profil en long</a:t>
            </a:r>
          </a:p>
          <a:p>
            <a:pPr marL="171450" indent="-171450">
              <a:buFont typeface="Wingdings" panose="05000000000000000000" pitchFamily="2" charset="2"/>
              <a:buChar char="ü"/>
            </a:pPr>
            <a:r>
              <a:rPr lang="fr-FR" sz="1200" dirty="0" smtClean="0"/>
              <a:t>augmentation du risque inondation</a:t>
            </a:r>
            <a:endParaRPr lang="fr-FR" sz="1200" dirty="0"/>
          </a:p>
        </p:txBody>
      </p:sp>
      <p:sp>
        <p:nvSpPr>
          <p:cNvPr id="18" name="Flèche courbée vers la droite 17"/>
          <p:cNvSpPr/>
          <p:nvPr/>
        </p:nvSpPr>
        <p:spPr>
          <a:xfrm rot="21282978" flipH="1">
            <a:off x="3467009" y="1856507"/>
            <a:ext cx="400758" cy="1879954"/>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pic>
        <p:nvPicPr>
          <p:cNvPr id="10" name="Imag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76497" y="3521037"/>
            <a:ext cx="1899183" cy="1314398"/>
          </a:xfrm>
          <a:prstGeom prst="rect">
            <a:avLst/>
          </a:prstGeom>
        </p:spPr>
      </p:pic>
      <p:sp>
        <p:nvSpPr>
          <p:cNvPr id="15" name="Rectangle 14"/>
          <p:cNvSpPr/>
          <p:nvPr/>
        </p:nvSpPr>
        <p:spPr>
          <a:xfrm>
            <a:off x="408193" y="4789099"/>
            <a:ext cx="3748759" cy="307777"/>
          </a:xfrm>
          <a:prstGeom prst="rect">
            <a:avLst/>
          </a:prstGeom>
        </p:spPr>
        <p:txBody>
          <a:bodyPr wrap="square">
            <a:spAutoFit/>
          </a:bodyPr>
          <a:lstStyle/>
          <a:p>
            <a:r>
              <a:rPr lang="fr-FR" sz="700" dirty="0" err="1">
                <a:latin typeface="Arial" panose="020B0604020202020204" pitchFamily="34" charset="0"/>
              </a:rPr>
              <a:t>A</a:t>
            </a:r>
            <a:r>
              <a:rPr lang="fr-FR" sz="700" dirty="0" err="1" smtClean="0">
                <a:latin typeface="Arial" panose="020B0604020202020204" pitchFamily="34" charset="0"/>
              </a:rPr>
              <a:t>nnandale</a:t>
            </a:r>
            <a:r>
              <a:rPr lang="fr-FR" sz="700" dirty="0" smtClean="0">
                <a:latin typeface="Arial" panose="020B0604020202020204" pitchFamily="34" charset="0"/>
              </a:rPr>
              <a:t> G.W., </a:t>
            </a:r>
            <a:r>
              <a:rPr lang="fr-FR" sz="700" dirty="0" err="1" smtClean="0">
                <a:latin typeface="Arial" panose="020B0604020202020204" pitchFamily="34" charset="0"/>
              </a:rPr>
              <a:t>Randle</a:t>
            </a:r>
            <a:r>
              <a:rPr lang="fr-FR" sz="700" dirty="0" smtClean="0">
                <a:latin typeface="Arial" panose="020B0604020202020204" pitchFamily="34" charset="0"/>
              </a:rPr>
              <a:t> T.J., </a:t>
            </a:r>
            <a:r>
              <a:rPr lang="fr-FR" sz="700" dirty="0" err="1" smtClean="0">
                <a:latin typeface="Arial" panose="020B0604020202020204" pitchFamily="34" charset="0"/>
              </a:rPr>
              <a:t>Langendoen</a:t>
            </a:r>
            <a:r>
              <a:rPr lang="fr-FR" sz="700" dirty="0" smtClean="0">
                <a:latin typeface="Arial" panose="020B0604020202020204" pitchFamily="34" charset="0"/>
              </a:rPr>
              <a:t> E.J., </a:t>
            </a:r>
            <a:r>
              <a:rPr lang="fr-FR" sz="700" dirty="0" err="1" smtClean="0">
                <a:latin typeface="Arial" panose="020B0604020202020204" pitchFamily="34" charset="0"/>
              </a:rPr>
              <a:t>Hotchkiss</a:t>
            </a:r>
            <a:r>
              <a:rPr lang="fr-FR" sz="700" dirty="0" smtClean="0">
                <a:latin typeface="Arial" panose="020B0604020202020204" pitchFamily="34" charset="0"/>
              </a:rPr>
              <a:t> R.H., and the United States </a:t>
            </a:r>
            <a:r>
              <a:rPr lang="fr-FR" sz="700" dirty="0">
                <a:latin typeface="Arial" panose="020B0604020202020204" pitchFamily="34" charset="0"/>
              </a:rPr>
              <a:t>N</a:t>
            </a:r>
            <a:r>
              <a:rPr lang="fr-FR" sz="700" dirty="0" smtClean="0">
                <a:latin typeface="Arial" panose="020B0604020202020204" pitchFamily="34" charset="0"/>
              </a:rPr>
              <a:t>ational </a:t>
            </a:r>
            <a:r>
              <a:rPr lang="fr-FR" sz="700" dirty="0" err="1">
                <a:latin typeface="Arial" panose="020B0604020202020204" pitchFamily="34" charset="0"/>
              </a:rPr>
              <a:t>R</a:t>
            </a:r>
            <a:r>
              <a:rPr lang="fr-FR" sz="700" dirty="0" err="1" smtClean="0">
                <a:latin typeface="Arial" panose="020B0604020202020204" pitchFamily="34" charset="0"/>
              </a:rPr>
              <a:t>eservoir</a:t>
            </a:r>
            <a:r>
              <a:rPr lang="fr-FR" sz="700" dirty="0" smtClean="0">
                <a:latin typeface="Arial" panose="020B0604020202020204" pitchFamily="34" charset="0"/>
              </a:rPr>
              <a:t> </a:t>
            </a:r>
            <a:r>
              <a:rPr lang="fr-FR" sz="700" dirty="0" err="1">
                <a:latin typeface="Arial" panose="020B0604020202020204" pitchFamily="34" charset="0"/>
              </a:rPr>
              <a:t>S</a:t>
            </a:r>
            <a:r>
              <a:rPr lang="fr-FR" sz="700" dirty="0" err="1" smtClean="0">
                <a:latin typeface="Arial" panose="020B0604020202020204" pitchFamily="34" charset="0"/>
              </a:rPr>
              <a:t>edimentation</a:t>
            </a:r>
            <a:r>
              <a:rPr lang="fr-FR" sz="700" dirty="0" smtClean="0">
                <a:latin typeface="Arial" panose="020B0604020202020204" pitchFamily="34" charset="0"/>
              </a:rPr>
              <a:t> and </a:t>
            </a:r>
            <a:r>
              <a:rPr lang="fr-FR" sz="700" dirty="0" err="1" smtClean="0">
                <a:latin typeface="Arial" panose="020B0604020202020204" pitchFamily="34" charset="0"/>
              </a:rPr>
              <a:t>Sustainability</a:t>
            </a:r>
            <a:r>
              <a:rPr lang="fr-FR" sz="700" dirty="0" smtClean="0">
                <a:latin typeface="Arial" panose="020B0604020202020204" pitchFamily="34" charset="0"/>
              </a:rPr>
              <a:t> Team (NRSST) in </a:t>
            </a:r>
            <a:r>
              <a:rPr lang="fr-FR" sz="700" dirty="0" err="1" smtClean="0">
                <a:latin typeface="Arial" panose="020B0604020202020204" pitchFamily="34" charset="0"/>
              </a:rPr>
              <a:t>Hydrolink</a:t>
            </a:r>
            <a:r>
              <a:rPr lang="fr-FR" sz="700" dirty="0" smtClean="0">
                <a:latin typeface="Arial" panose="020B0604020202020204" pitchFamily="34" charset="0"/>
              </a:rPr>
              <a:t> n°3 2018</a:t>
            </a:r>
            <a:endParaRPr lang="fr-FR" sz="700" dirty="0"/>
          </a:p>
        </p:txBody>
      </p:sp>
      <p:sp>
        <p:nvSpPr>
          <p:cNvPr id="21" name="ZoneTexte 20"/>
          <p:cNvSpPr txBox="1"/>
          <p:nvPr/>
        </p:nvSpPr>
        <p:spPr>
          <a:xfrm>
            <a:off x="3359985" y="3730581"/>
            <a:ext cx="3362140" cy="646331"/>
          </a:xfrm>
          <a:prstGeom prst="rect">
            <a:avLst/>
          </a:prstGeom>
          <a:noFill/>
          <a:ln>
            <a:solidFill>
              <a:srgbClr val="004E7F"/>
            </a:solidFill>
          </a:ln>
        </p:spPr>
        <p:txBody>
          <a:bodyPr wrap="square" rtlCol="0">
            <a:spAutoFit/>
          </a:bodyPr>
          <a:lstStyle/>
          <a:p>
            <a:r>
              <a:rPr lang="fr-FR" sz="1200" b="1" dirty="0" smtClean="0"/>
              <a:t>Dépôt dans la retenue des sédiments plus fins</a:t>
            </a:r>
          </a:p>
          <a:p>
            <a:pPr marL="171450" indent="-171450">
              <a:buFont typeface="Wingdings" panose="05000000000000000000" pitchFamily="2" charset="2"/>
              <a:buChar char="ü"/>
            </a:pPr>
            <a:r>
              <a:rPr lang="fr-FR" sz="1200" dirty="0" smtClean="0"/>
              <a:t>Perte de capacité de stockage</a:t>
            </a:r>
          </a:p>
          <a:p>
            <a:pPr marL="171450" indent="-171450">
              <a:buFont typeface="Wingdings" panose="05000000000000000000" pitchFamily="2" charset="2"/>
              <a:buChar char="ü"/>
            </a:pPr>
            <a:r>
              <a:rPr lang="fr-FR" sz="1200" dirty="0" smtClean="0"/>
              <a:t>Risque d’envasement des organes hydrauliques</a:t>
            </a:r>
            <a:endParaRPr lang="fr-FR" sz="1200" dirty="0"/>
          </a:p>
        </p:txBody>
      </p:sp>
      <p:sp>
        <p:nvSpPr>
          <p:cNvPr id="22" name="ZoneTexte 21"/>
          <p:cNvSpPr txBox="1"/>
          <p:nvPr/>
        </p:nvSpPr>
        <p:spPr>
          <a:xfrm>
            <a:off x="4162852" y="1178606"/>
            <a:ext cx="2594630" cy="646331"/>
          </a:xfrm>
          <a:prstGeom prst="rect">
            <a:avLst/>
          </a:prstGeom>
          <a:noFill/>
          <a:ln>
            <a:solidFill>
              <a:srgbClr val="004E7F"/>
            </a:solidFill>
          </a:ln>
        </p:spPr>
        <p:txBody>
          <a:bodyPr wrap="square" rtlCol="0">
            <a:spAutoFit/>
          </a:bodyPr>
          <a:lstStyle/>
          <a:p>
            <a:r>
              <a:rPr lang="fr-FR" sz="1200" b="1" dirty="0" smtClean="0"/>
              <a:t>Déficit sédimentaire aval</a:t>
            </a:r>
          </a:p>
          <a:p>
            <a:pPr marL="171450" indent="-171450">
              <a:buFont typeface="Wingdings" panose="05000000000000000000" pitchFamily="2" charset="2"/>
              <a:buChar char="ü"/>
            </a:pPr>
            <a:r>
              <a:rPr lang="fr-FR" sz="1200" dirty="0" smtClean="0"/>
              <a:t>Incision du profil en long</a:t>
            </a:r>
          </a:p>
          <a:p>
            <a:pPr marL="171450" indent="-171450">
              <a:buFont typeface="Wingdings" panose="05000000000000000000" pitchFamily="2" charset="2"/>
              <a:buChar char="ü"/>
            </a:pPr>
            <a:r>
              <a:rPr lang="fr-FR" sz="1200" dirty="0" smtClean="0"/>
              <a:t>Dynamique morphologie amoindrie</a:t>
            </a:r>
            <a:endParaRPr lang="fr-FR" sz="1200" dirty="0"/>
          </a:p>
        </p:txBody>
      </p:sp>
    </p:spTree>
    <p:extLst>
      <p:ext uri="{BB962C8B-B14F-4D97-AF65-F5344CB8AC3E}">
        <p14:creationId xmlns:p14="http://schemas.microsoft.com/office/powerpoint/2010/main" val="4325520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6C84FCA9-0CB4-F344-BE9A-8CB927FBFFF6}" type="slidenum">
              <a:rPr lang="fr-FR" smtClean="0"/>
              <a:pPr/>
              <a:t>15</a:t>
            </a:fld>
            <a:endParaRPr lang="fr-FR" dirty="0"/>
          </a:p>
        </p:txBody>
      </p:sp>
      <p:sp>
        <p:nvSpPr>
          <p:cNvPr id="6" name="Titre 4"/>
          <p:cNvSpPr txBox="1">
            <a:spLocks/>
          </p:cNvSpPr>
          <p:nvPr/>
        </p:nvSpPr>
        <p:spPr>
          <a:xfrm>
            <a:off x="459325" y="195540"/>
            <a:ext cx="4349739" cy="593627"/>
          </a:xfrm>
          <a:prstGeom prst="rect">
            <a:avLst/>
          </a:prstGeom>
        </p:spPr>
        <p:txBody>
          <a:bodyPr vert="horz" lIns="0" tIns="0" rIns="0" bIns="0" rtlCol="0" anchor="t" anchorCtr="0">
            <a:normAutofit/>
          </a:bodyPr>
          <a:lstStyle>
            <a:lvl1pPr algn="l" defTabSz="342900" rtl="0" eaLnBrk="1" latinLnBrk="0" hangingPunct="1">
              <a:lnSpc>
                <a:spcPct val="90000"/>
              </a:lnSpc>
              <a:spcBef>
                <a:spcPct val="0"/>
              </a:spcBef>
              <a:buNone/>
              <a:defRPr sz="2550" b="1" kern="1200" baseline="0">
                <a:solidFill>
                  <a:schemeClr val="accent1">
                    <a:lumMod val="50000"/>
                  </a:schemeClr>
                </a:solidFill>
                <a:latin typeface="+mj-lt"/>
                <a:ea typeface="+mj-ea"/>
                <a:cs typeface="+mj-cs"/>
              </a:defRPr>
            </a:lvl1pPr>
          </a:lstStyle>
          <a:p>
            <a:r>
              <a:rPr lang="fr-FR" dirty="0" smtClean="0"/>
              <a:t>Gestion du transport solide</a:t>
            </a:r>
            <a:endParaRPr lang="fr-FR" dirty="0"/>
          </a:p>
        </p:txBody>
      </p:sp>
      <p:pic>
        <p:nvPicPr>
          <p:cNvPr id="11" name="Image 2"/>
          <p:cNvPicPr>
            <a:picLocks noChangeAspect="1" noChangeArrowheads="1"/>
          </p:cNvPicPr>
          <p:nvPr/>
        </p:nvPicPr>
        <p:blipFill>
          <a:blip r:embed="rId2" cstate="screen">
            <a:extLst>
              <a:ext uri="{28A0092B-C50C-407E-A947-70E740481C1C}">
                <a14:useLocalDpi xmlns:a14="http://schemas.microsoft.com/office/drawing/2010/main"/>
              </a:ext>
            </a:extLst>
          </a:blip>
          <a:srcRect l="8960" r="9248" b="2663"/>
          <a:stretch>
            <a:fillRect/>
          </a:stretch>
        </p:blipFill>
        <p:spPr bwMode="auto">
          <a:xfrm>
            <a:off x="965520" y="963695"/>
            <a:ext cx="4501425" cy="33496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87813" y="4293975"/>
            <a:ext cx="4569568" cy="230832"/>
          </a:xfrm>
          <a:prstGeom prst="rect">
            <a:avLst/>
          </a:prstGeom>
        </p:spPr>
        <p:txBody>
          <a:bodyPr wrap="square">
            <a:spAutoFit/>
          </a:bodyPr>
          <a:lstStyle/>
          <a:p>
            <a:r>
              <a:rPr lang="fr-FR" altLang="fr-FR" sz="900" b="1" i="1" u="sng" dirty="0">
                <a:latin typeface="Calibri" panose="020F0502020204030204" pitchFamily="34" charset="0"/>
                <a:ea typeface="Calibri" panose="020F0502020204030204" pitchFamily="34" charset="0"/>
                <a:cs typeface="Calibri" panose="020F0502020204030204" pitchFamily="34" charset="0"/>
              </a:rPr>
              <a:t>D. </a:t>
            </a:r>
            <a:r>
              <a:rPr lang="fr-FR" altLang="fr-FR" sz="900" b="1" i="1" u="sng" dirty="0" err="1">
                <a:latin typeface="Calibri" panose="020F0502020204030204" pitchFamily="34" charset="0"/>
                <a:ea typeface="Calibri" panose="020F0502020204030204" pitchFamily="34" charset="0"/>
                <a:cs typeface="Calibri" panose="020F0502020204030204" pitchFamily="34" charset="0"/>
              </a:rPr>
              <a:t>Bartelet</a:t>
            </a:r>
            <a:r>
              <a:rPr lang="fr-FR" altLang="fr-FR" sz="900" b="1" i="1" u="sng" dirty="0">
                <a:latin typeface="Calibri" panose="020F0502020204030204" pitchFamily="34" charset="0"/>
                <a:ea typeface="Calibri" panose="020F0502020204030204" pitchFamily="34" charset="0"/>
                <a:cs typeface="Calibri" panose="020F0502020204030204" pitchFamily="34" charset="0"/>
              </a:rPr>
              <a:t>, DB </a:t>
            </a:r>
            <a:r>
              <a:rPr lang="fr-FR" altLang="fr-FR" sz="900" b="1" i="1" u="sng" dirty="0" err="1">
                <a:latin typeface="Calibri" panose="020F0502020204030204" pitchFamily="34" charset="0"/>
                <a:ea typeface="Calibri" panose="020F0502020204030204" pitchFamily="34" charset="0"/>
                <a:cs typeface="Calibri" panose="020F0502020204030204" pitchFamily="34" charset="0"/>
              </a:rPr>
              <a:t>Sediment</a:t>
            </a:r>
            <a:r>
              <a:rPr lang="fr-FR" altLang="fr-FR" sz="900" b="1" i="1" u="sng" dirty="0">
                <a:latin typeface="Calibri" panose="020F0502020204030204" pitchFamily="34" charset="0"/>
                <a:ea typeface="Calibri" panose="020F0502020204030204" pitchFamily="34" charset="0"/>
                <a:cs typeface="Calibri" panose="020F0502020204030204" pitchFamily="34" charset="0"/>
              </a:rPr>
              <a:t>, International Water </a:t>
            </a:r>
            <a:r>
              <a:rPr lang="fr-FR" altLang="fr-FR" sz="900" b="1" i="1" u="sng" dirty="0" err="1">
                <a:latin typeface="Calibri" panose="020F0502020204030204" pitchFamily="34" charset="0"/>
                <a:ea typeface="Calibri" panose="020F0502020204030204" pitchFamily="34" charset="0"/>
                <a:cs typeface="Calibri" panose="020F0502020204030204" pitchFamily="34" charset="0"/>
              </a:rPr>
              <a:t>Energy</a:t>
            </a:r>
            <a:r>
              <a:rPr lang="fr-FR" altLang="fr-FR" sz="900" b="1" i="1" u="sng" dirty="0">
                <a:latin typeface="Calibri" panose="020F0502020204030204" pitchFamily="34" charset="0"/>
                <a:ea typeface="Calibri" panose="020F0502020204030204" pitchFamily="34" charset="0"/>
                <a:cs typeface="Calibri" panose="020F0502020204030204" pitchFamily="34" charset="0"/>
              </a:rPr>
              <a:t> </a:t>
            </a:r>
            <a:r>
              <a:rPr lang="fr-FR" altLang="fr-FR" sz="900" b="1" i="1" u="sng" dirty="0" err="1">
                <a:latin typeface="Calibri" panose="020F0502020204030204" pitchFamily="34" charset="0"/>
                <a:ea typeface="Calibri" panose="020F0502020204030204" pitchFamily="34" charset="0"/>
                <a:cs typeface="Calibri" panose="020F0502020204030204" pitchFamily="34" charset="0"/>
              </a:rPr>
              <a:t>Conference</a:t>
            </a:r>
            <a:r>
              <a:rPr lang="fr-FR" altLang="fr-FR" sz="900" b="1" i="1" u="sng" dirty="0">
                <a:latin typeface="Calibri" panose="020F0502020204030204" pitchFamily="34" charset="0"/>
                <a:ea typeface="Calibri" panose="020F0502020204030204" pitchFamily="34" charset="0"/>
                <a:cs typeface="Calibri" panose="020F0502020204030204" pitchFamily="34" charset="0"/>
              </a:rPr>
              <a:t>, Lyon -2014</a:t>
            </a:r>
            <a:endParaRPr lang="fr-FR" sz="900" b="1" dirty="0"/>
          </a:p>
        </p:txBody>
      </p:sp>
      <p:sp>
        <p:nvSpPr>
          <p:cNvPr id="7" name="Espace réservé du texte 3"/>
          <p:cNvSpPr>
            <a:spLocks noGrp="1"/>
          </p:cNvSpPr>
          <p:nvPr>
            <p:ph type="body" sz="quarter" idx="14"/>
          </p:nvPr>
        </p:nvSpPr>
        <p:spPr>
          <a:xfrm>
            <a:off x="345290" y="622669"/>
            <a:ext cx="5715000" cy="392906"/>
          </a:xfrm>
        </p:spPr>
        <p:txBody>
          <a:bodyPr/>
          <a:lstStyle/>
          <a:p>
            <a:r>
              <a:rPr lang="fr-FR" dirty="0" smtClean="0"/>
              <a:t>Les principales problématiques</a:t>
            </a:r>
            <a:endParaRPr lang="fr-FR" dirty="0"/>
          </a:p>
        </p:txBody>
      </p:sp>
    </p:spTree>
    <p:extLst>
      <p:ext uri="{BB962C8B-B14F-4D97-AF65-F5344CB8AC3E}">
        <p14:creationId xmlns:p14="http://schemas.microsoft.com/office/powerpoint/2010/main" val="863990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6C84FCA9-0CB4-F344-BE9A-8CB927FBFFF6}" type="slidenum">
              <a:rPr lang="fr-FR" smtClean="0"/>
              <a:pPr/>
              <a:t>16</a:t>
            </a:fld>
            <a:endParaRPr lang="fr-FR" dirty="0"/>
          </a:p>
        </p:txBody>
      </p:sp>
      <p:sp>
        <p:nvSpPr>
          <p:cNvPr id="6" name="Titre 4"/>
          <p:cNvSpPr txBox="1">
            <a:spLocks/>
          </p:cNvSpPr>
          <p:nvPr/>
        </p:nvSpPr>
        <p:spPr>
          <a:xfrm>
            <a:off x="459325" y="195540"/>
            <a:ext cx="4349739" cy="593627"/>
          </a:xfrm>
          <a:prstGeom prst="rect">
            <a:avLst/>
          </a:prstGeom>
        </p:spPr>
        <p:txBody>
          <a:bodyPr vert="horz" lIns="0" tIns="0" rIns="0" bIns="0" rtlCol="0" anchor="t" anchorCtr="0">
            <a:normAutofit/>
          </a:bodyPr>
          <a:lstStyle>
            <a:lvl1pPr algn="l" defTabSz="342900" rtl="0" eaLnBrk="1" latinLnBrk="0" hangingPunct="1">
              <a:lnSpc>
                <a:spcPct val="90000"/>
              </a:lnSpc>
              <a:spcBef>
                <a:spcPct val="0"/>
              </a:spcBef>
              <a:buNone/>
              <a:defRPr sz="2550" b="1" kern="1200" baseline="0">
                <a:solidFill>
                  <a:schemeClr val="accent1">
                    <a:lumMod val="50000"/>
                  </a:schemeClr>
                </a:solidFill>
                <a:latin typeface="+mj-lt"/>
                <a:ea typeface="+mj-ea"/>
                <a:cs typeface="+mj-cs"/>
              </a:defRPr>
            </a:lvl1pPr>
          </a:lstStyle>
          <a:p>
            <a:r>
              <a:rPr lang="fr-FR" dirty="0" smtClean="0"/>
              <a:t>Gestion du transport solide</a:t>
            </a:r>
            <a:endParaRPr lang="fr-FR" dirty="0"/>
          </a:p>
        </p:txBody>
      </p:sp>
      <p:sp>
        <p:nvSpPr>
          <p:cNvPr id="7" name="Espace réservé du texte 3"/>
          <p:cNvSpPr>
            <a:spLocks noGrp="1"/>
          </p:cNvSpPr>
          <p:nvPr>
            <p:ph type="body" sz="quarter" idx="14"/>
          </p:nvPr>
        </p:nvSpPr>
        <p:spPr>
          <a:xfrm>
            <a:off x="345290" y="622669"/>
            <a:ext cx="5715000" cy="392906"/>
          </a:xfrm>
        </p:spPr>
        <p:txBody>
          <a:bodyPr/>
          <a:lstStyle/>
          <a:p>
            <a:r>
              <a:rPr lang="fr-FR" dirty="0" smtClean="0"/>
              <a:t>Les modalités de gestion potentielles</a:t>
            </a:r>
            <a:endParaRPr lang="fr-FR" dirty="0"/>
          </a:p>
        </p:txBody>
      </p:sp>
      <p:sp>
        <p:nvSpPr>
          <p:cNvPr id="3" name="ZoneTexte 2"/>
          <p:cNvSpPr txBox="1"/>
          <p:nvPr/>
        </p:nvSpPr>
        <p:spPr>
          <a:xfrm>
            <a:off x="271671" y="1092943"/>
            <a:ext cx="2799987" cy="553998"/>
          </a:xfrm>
          <a:prstGeom prst="rect">
            <a:avLst/>
          </a:prstGeom>
          <a:noFill/>
          <a:ln>
            <a:solidFill>
              <a:srgbClr val="00375A"/>
            </a:solidFill>
          </a:ln>
        </p:spPr>
        <p:txBody>
          <a:bodyPr wrap="square" rtlCol="0">
            <a:spAutoFit/>
          </a:bodyPr>
          <a:lstStyle/>
          <a:p>
            <a:r>
              <a:rPr lang="fr-FR" sz="1000" b="1" dirty="0" smtClean="0">
                <a:solidFill>
                  <a:schemeClr val="accent1"/>
                </a:solidFill>
              </a:rPr>
              <a:t>Réduction des flux à l’échelle du bassin versant</a:t>
            </a:r>
          </a:p>
          <a:p>
            <a:pPr marL="285750" indent="-285750">
              <a:buFont typeface="Arial" panose="020B0604020202020204" pitchFamily="34" charset="0"/>
              <a:buChar char="•"/>
            </a:pPr>
            <a:r>
              <a:rPr lang="fr-FR" sz="1000" dirty="0" smtClean="0"/>
              <a:t>Réduction de l’érosion des sols</a:t>
            </a:r>
          </a:p>
          <a:p>
            <a:pPr marL="285750" indent="-285750">
              <a:buFont typeface="Arial" panose="020B0604020202020204" pitchFamily="34" charset="0"/>
              <a:buChar char="•"/>
            </a:pPr>
            <a:r>
              <a:rPr lang="fr-FR" sz="1000" dirty="0" smtClean="0"/>
              <a:t>Piégeage des sédiments en amont</a:t>
            </a:r>
            <a:endParaRPr lang="fr-FR" sz="1000" dirty="0"/>
          </a:p>
        </p:txBody>
      </p:sp>
      <p:sp>
        <p:nvSpPr>
          <p:cNvPr id="8" name="ZoneTexte 7"/>
          <p:cNvSpPr txBox="1"/>
          <p:nvPr/>
        </p:nvSpPr>
        <p:spPr>
          <a:xfrm>
            <a:off x="271672" y="2392152"/>
            <a:ext cx="2060954" cy="707886"/>
          </a:xfrm>
          <a:prstGeom prst="rect">
            <a:avLst/>
          </a:prstGeom>
          <a:noFill/>
          <a:ln>
            <a:solidFill>
              <a:srgbClr val="00375A"/>
            </a:solidFill>
          </a:ln>
        </p:spPr>
        <p:txBody>
          <a:bodyPr wrap="square" rtlCol="0">
            <a:spAutoFit/>
          </a:bodyPr>
          <a:lstStyle/>
          <a:p>
            <a:r>
              <a:rPr lang="fr-FR" sz="1000" b="1" dirty="0" smtClean="0">
                <a:solidFill>
                  <a:schemeClr val="accent1"/>
                </a:solidFill>
              </a:rPr>
              <a:t>Transfert des sédiments</a:t>
            </a:r>
          </a:p>
          <a:p>
            <a:pPr marL="285750" indent="-285750">
              <a:buFont typeface="Arial" panose="020B0604020202020204" pitchFamily="34" charset="0"/>
              <a:buChar char="•"/>
            </a:pPr>
            <a:r>
              <a:rPr lang="fr-FR" sz="1000" dirty="0" smtClean="0"/>
              <a:t>Abaissement durant les crues</a:t>
            </a:r>
          </a:p>
          <a:p>
            <a:pPr marL="285750" indent="-285750">
              <a:buFont typeface="Arial" panose="020B0604020202020204" pitchFamily="34" charset="0"/>
              <a:buChar char="•"/>
            </a:pPr>
            <a:r>
              <a:rPr lang="fr-FR" sz="1000" dirty="0" smtClean="0"/>
              <a:t>Chasses hydrauliques</a:t>
            </a:r>
          </a:p>
          <a:p>
            <a:pPr marL="285750" indent="-285750">
              <a:buFont typeface="Arial" panose="020B0604020202020204" pitchFamily="34" charset="0"/>
              <a:buChar char="•"/>
            </a:pPr>
            <a:r>
              <a:rPr lang="fr-FR" sz="1000" dirty="0" smtClean="0"/>
              <a:t>Dérivation des sédiments	</a:t>
            </a:r>
          </a:p>
        </p:txBody>
      </p:sp>
      <p:sp>
        <p:nvSpPr>
          <p:cNvPr id="5" name="Rectangle 4"/>
          <p:cNvSpPr/>
          <p:nvPr/>
        </p:nvSpPr>
        <p:spPr>
          <a:xfrm>
            <a:off x="3342018" y="2624288"/>
            <a:ext cx="3367730" cy="338554"/>
          </a:xfrm>
          <a:prstGeom prst="rect">
            <a:avLst/>
          </a:prstGeom>
        </p:spPr>
        <p:txBody>
          <a:bodyPr wrap="square">
            <a:spAutoFit/>
          </a:bodyPr>
          <a:lstStyle/>
          <a:p>
            <a:r>
              <a:rPr lang="fr-FR" sz="800" dirty="0" err="1" smtClean="0">
                <a:latin typeface="+mj-lt"/>
              </a:rPr>
              <a:t>Sumi</a:t>
            </a:r>
            <a:r>
              <a:rPr lang="fr-FR" sz="800" dirty="0" smtClean="0">
                <a:latin typeface="+mj-lt"/>
              </a:rPr>
              <a:t>, T. </a:t>
            </a:r>
            <a:r>
              <a:rPr lang="fr-FR" sz="800" b="1" dirty="0" err="1">
                <a:latin typeface="+mj-lt"/>
              </a:rPr>
              <a:t>R</a:t>
            </a:r>
            <a:r>
              <a:rPr lang="fr-FR" sz="800" b="1" dirty="0" err="1" smtClean="0">
                <a:latin typeface="+mj-lt"/>
              </a:rPr>
              <a:t>eservoir</a:t>
            </a:r>
            <a:r>
              <a:rPr lang="fr-FR" sz="800" b="1" dirty="0" smtClean="0">
                <a:latin typeface="+mj-lt"/>
              </a:rPr>
              <a:t> </a:t>
            </a:r>
            <a:r>
              <a:rPr lang="fr-FR" sz="800" b="1" dirty="0" err="1" smtClean="0">
                <a:latin typeface="+mj-lt"/>
              </a:rPr>
              <a:t>sedimentation</a:t>
            </a:r>
            <a:r>
              <a:rPr lang="fr-FR" sz="800" b="1" dirty="0" smtClean="0">
                <a:latin typeface="+mj-lt"/>
              </a:rPr>
              <a:t> and </a:t>
            </a:r>
            <a:r>
              <a:rPr lang="fr-FR" sz="800" b="1" dirty="0" err="1" smtClean="0">
                <a:latin typeface="+mj-lt"/>
              </a:rPr>
              <a:t>sustainable</a:t>
            </a:r>
            <a:r>
              <a:rPr lang="fr-FR" sz="800" b="1" dirty="0" smtClean="0">
                <a:latin typeface="+mj-lt"/>
              </a:rPr>
              <a:t> </a:t>
            </a:r>
            <a:r>
              <a:rPr lang="fr-FR" sz="800" b="1" dirty="0" err="1" smtClean="0">
                <a:latin typeface="+mj-lt"/>
              </a:rPr>
              <a:t>development</a:t>
            </a:r>
            <a:r>
              <a:rPr lang="fr-FR" sz="800" b="1" dirty="0" smtClean="0">
                <a:latin typeface="+mj-lt"/>
              </a:rPr>
              <a:t>, </a:t>
            </a:r>
            <a:r>
              <a:rPr lang="fr-FR" sz="800" dirty="0">
                <a:latin typeface="+mj-lt"/>
              </a:rPr>
              <a:t>v</a:t>
            </a:r>
            <a:r>
              <a:rPr lang="fr-FR" sz="800" dirty="0" smtClean="0">
                <a:latin typeface="+mj-lt"/>
              </a:rPr>
              <a:t>ingt sixième congrès des grands barrages </a:t>
            </a:r>
            <a:r>
              <a:rPr lang="fr-FR" sz="800" i="1" dirty="0" smtClean="0">
                <a:latin typeface="+mj-lt"/>
              </a:rPr>
              <a:t>Vienne</a:t>
            </a:r>
            <a:r>
              <a:rPr lang="fr-FR" sz="800" i="1" dirty="0">
                <a:latin typeface="+mj-lt"/>
              </a:rPr>
              <a:t>, Juillet 2018</a:t>
            </a:r>
            <a:endParaRPr lang="fr-FR" sz="800" dirty="0">
              <a:latin typeface="+mj-lt"/>
            </a:endParaRPr>
          </a:p>
        </p:txBody>
      </p:sp>
      <p:pic>
        <p:nvPicPr>
          <p:cNvPr id="9" name="Imag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66251" y="1068027"/>
            <a:ext cx="3572294" cy="1620657"/>
          </a:xfrm>
          <a:prstGeom prst="rect">
            <a:avLst/>
          </a:prstGeom>
        </p:spPr>
      </p:pic>
      <p:cxnSp>
        <p:nvCxnSpPr>
          <p:cNvPr id="12" name="Connecteur droit avec flèche 11"/>
          <p:cNvCxnSpPr>
            <a:endCxn id="9" idx="1"/>
          </p:cNvCxnSpPr>
          <p:nvPr/>
        </p:nvCxnSpPr>
        <p:spPr>
          <a:xfrm flipV="1">
            <a:off x="2539044" y="1878356"/>
            <a:ext cx="727207" cy="8095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16" name="Groupe 15"/>
          <p:cNvGrpSpPr/>
          <p:nvPr/>
        </p:nvGrpSpPr>
        <p:grpSpPr>
          <a:xfrm>
            <a:off x="3414382" y="3019571"/>
            <a:ext cx="3276032" cy="1322843"/>
            <a:chOff x="3453171" y="2881054"/>
            <a:chExt cx="3276032" cy="1322843"/>
          </a:xfrm>
        </p:grpSpPr>
        <p:pic>
          <p:nvPicPr>
            <p:cNvPr id="13" name="Imag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3171" y="2881054"/>
              <a:ext cx="3276032" cy="1309554"/>
            </a:xfrm>
            <a:prstGeom prst="rect">
              <a:avLst/>
            </a:prstGeom>
          </p:spPr>
        </p:pic>
        <p:sp>
          <p:nvSpPr>
            <p:cNvPr id="14" name="Rectangle 13"/>
            <p:cNvSpPr/>
            <p:nvPr/>
          </p:nvSpPr>
          <p:spPr>
            <a:xfrm>
              <a:off x="3509123" y="2881054"/>
              <a:ext cx="148477" cy="15928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14"/>
            <p:cNvSpPr/>
            <p:nvPr/>
          </p:nvSpPr>
          <p:spPr>
            <a:xfrm>
              <a:off x="3513046" y="4044609"/>
              <a:ext cx="148477" cy="15928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7" name="Rectangle 16"/>
          <p:cNvSpPr/>
          <p:nvPr/>
        </p:nvSpPr>
        <p:spPr>
          <a:xfrm>
            <a:off x="3489668" y="4198221"/>
            <a:ext cx="3429000" cy="338554"/>
          </a:xfrm>
          <a:prstGeom prst="rect">
            <a:avLst/>
          </a:prstGeom>
        </p:spPr>
        <p:txBody>
          <a:bodyPr wrap="square">
            <a:spAutoFit/>
          </a:bodyPr>
          <a:lstStyle/>
          <a:p>
            <a:r>
              <a:rPr lang="fr-FR" sz="800" dirty="0">
                <a:latin typeface="+mj-lt"/>
              </a:rPr>
              <a:t>Jacobs F., Hagmann M. </a:t>
            </a:r>
            <a:r>
              <a:rPr lang="fr-FR" sz="800" b="1" dirty="0" err="1">
                <a:latin typeface="+mj-lt"/>
              </a:rPr>
              <a:t>Sediment</a:t>
            </a:r>
            <a:r>
              <a:rPr lang="fr-FR" sz="800" b="1" dirty="0">
                <a:latin typeface="+mj-lt"/>
              </a:rPr>
              <a:t> bypass </a:t>
            </a:r>
            <a:r>
              <a:rPr lang="fr-FR" sz="800" b="1" dirty="0" smtClean="0">
                <a:latin typeface="+mj-lt"/>
              </a:rPr>
              <a:t>tunnel </a:t>
            </a:r>
            <a:r>
              <a:rPr lang="fr-FR" sz="800" b="1" dirty="0" err="1" smtClean="0">
                <a:latin typeface="+mj-lt"/>
              </a:rPr>
              <a:t>Runcahez</a:t>
            </a:r>
            <a:r>
              <a:rPr lang="fr-FR" sz="800" dirty="0">
                <a:latin typeface="+mj-lt"/>
              </a:rPr>
              <a:t>, </a:t>
            </a:r>
            <a:r>
              <a:rPr lang="en-US" sz="800" dirty="0">
                <a:latin typeface="+mj-lt"/>
              </a:rPr>
              <a:t>International Workshop on Sediment Bypass Tunnels, Zurich 2015</a:t>
            </a:r>
            <a:endParaRPr lang="fr-FR" sz="800" dirty="0">
              <a:latin typeface="+mj-lt"/>
            </a:endParaRPr>
          </a:p>
        </p:txBody>
      </p:sp>
      <p:cxnSp>
        <p:nvCxnSpPr>
          <p:cNvPr id="20" name="Connecteur droit avec flèche 19"/>
          <p:cNvCxnSpPr/>
          <p:nvPr/>
        </p:nvCxnSpPr>
        <p:spPr>
          <a:xfrm>
            <a:off x="2560879" y="2970179"/>
            <a:ext cx="795170" cy="58053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ZoneTexte 23"/>
          <p:cNvSpPr txBox="1"/>
          <p:nvPr/>
        </p:nvSpPr>
        <p:spPr>
          <a:xfrm>
            <a:off x="271672" y="3966085"/>
            <a:ext cx="1842474" cy="553998"/>
          </a:xfrm>
          <a:prstGeom prst="rect">
            <a:avLst/>
          </a:prstGeom>
          <a:noFill/>
          <a:ln>
            <a:solidFill>
              <a:srgbClr val="00375A"/>
            </a:solidFill>
          </a:ln>
        </p:spPr>
        <p:txBody>
          <a:bodyPr wrap="square" rtlCol="0">
            <a:spAutoFit/>
          </a:bodyPr>
          <a:lstStyle/>
          <a:p>
            <a:r>
              <a:rPr lang="fr-FR" sz="1000" b="1" dirty="0" smtClean="0">
                <a:solidFill>
                  <a:schemeClr val="accent1"/>
                </a:solidFill>
              </a:rPr>
              <a:t>Retrait des sédiments déposés</a:t>
            </a:r>
          </a:p>
          <a:p>
            <a:pPr marL="285750" indent="-285750">
              <a:buFont typeface="Arial" panose="020B0604020202020204" pitchFamily="34" charset="0"/>
              <a:buChar char="•"/>
            </a:pPr>
            <a:r>
              <a:rPr lang="fr-FR" sz="1000" dirty="0" smtClean="0"/>
              <a:t>Curages mécaniques</a:t>
            </a:r>
          </a:p>
          <a:p>
            <a:pPr marL="285750" indent="-285750">
              <a:buFont typeface="Arial" panose="020B0604020202020204" pitchFamily="34" charset="0"/>
              <a:buChar char="•"/>
            </a:pPr>
            <a:r>
              <a:rPr lang="fr-FR" sz="1000" dirty="0" smtClean="0"/>
              <a:t>Dragages</a:t>
            </a:r>
          </a:p>
        </p:txBody>
      </p:sp>
    </p:spTree>
    <p:extLst>
      <p:ext uri="{BB962C8B-B14F-4D97-AF65-F5344CB8AC3E}">
        <p14:creationId xmlns:p14="http://schemas.microsoft.com/office/powerpoint/2010/main" val="6753213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6C84FCA9-0CB4-F344-BE9A-8CB927FBFFF6}" type="slidenum">
              <a:rPr lang="fr-FR" smtClean="0"/>
              <a:pPr/>
              <a:t>17</a:t>
            </a:fld>
            <a:endParaRPr lang="fr-FR" dirty="0"/>
          </a:p>
        </p:txBody>
      </p:sp>
      <p:sp>
        <p:nvSpPr>
          <p:cNvPr id="6" name="Titre 4"/>
          <p:cNvSpPr txBox="1">
            <a:spLocks/>
          </p:cNvSpPr>
          <p:nvPr/>
        </p:nvSpPr>
        <p:spPr>
          <a:xfrm>
            <a:off x="459325" y="195540"/>
            <a:ext cx="4349739" cy="593627"/>
          </a:xfrm>
          <a:prstGeom prst="rect">
            <a:avLst/>
          </a:prstGeom>
        </p:spPr>
        <p:txBody>
          <a:bodyPr vert="horz" lIns="0" tIns="0" rIns="0" bIns="0" rtlCol="0" anchor="t" anchorCtr="0">
            <a:normAutofit/>
          </a:bodyPr>
          <a:lstStyle>
            <a:lvl1pPr algn="l" defTabSz="342900" rtl="0" eaLnBrk="1" latinLnBrk="0" hangingPunct="1">
              <a:lnSpc>
                <a:spcPct val="90000"/>
              </a:lnSpc>
              <a:spcBef>
                <a:spcPct val="0"/>
              </a:spcBef>
              <a:buNone/>
              <a:defRPr sz="2550" b="1" kern="1200" baseline="0">
                <a:solidFill>
                  <a:schemeClr val="accent1">
                    <a:lumMod val="50000"/>
                  </a:schemeClr>
                </a:solidFill>
                <a:latin typeface="+mj-lt"/>
                <a:ea typeface="+mj-ea"/>
                <a:cs typeface="+mj-cs"/>
              </a:defRPr>
            </a:lvl1pPr>
          </a:lstStyle>
          <a:p>
            <a:r>
              <a:rPr lang="fr-FR" dirty="0" smtClean="0"/>
              <a:t>Gestion du transport solide</a:t>
            </a:r>
            <a:endParaRPr lang="fr-FR" dirty="0"/>
          </a:p>
        </p:txBody>
      </p:sp>
      <p:sp>
        <p:nvSpPr>
          <p:cNvPr id="7" name="Espace réservé du texte 3"/>
          <p:cNvSpPr>
            <a:spLocks noGrp="1"/>
          </p:cNvSpPr>
          <p:nvPr>
            <p:ph type="body" sz="quarter" idx="14"/>
          </p:nvPr>
        </p:nvSpPr>
        <p:spPr>
          <a:xfrm>
            <a:off x="345290" y="622669"/>
            <a:ext cx="5715000" cy="392906"/>
          </a:xfrm>
        </p:spPr>
        <p:txBody>
          <a:bodyPr/>
          <a:lstStyle/>
          <a:p>
            <a:r>
              <a:rPr lang="fr-FR" dirty="0" smtClean="0"/>
              <a:t>Les modalités de gestion potentielles</a:t>
            </a:r>
            <a:endParaRPr lang="fr-FR" dirty="0"/>
          </a:p>
        </p:txBody>
      </p:sp>
      <p:sp>
        <p:nvSpPr>
          <p:cNvPr id="3" name="ZoneTexte 2"/>
          <p:cNvSpPr txBox="1"/>
          <p:nvPr/>
        </p:nvSpPr>
        <p:spPr>
          <a:xfrm>
            <a:off x="271671" y="1092943"/>
            <a:ext cx="2799987" cy="553998"/>
          </a:xfrm>
          <a:prstGeom prst="rect">
            <a:avLst/>
          </a:prstGeom>
          <a:noFill/>
          <a:ln>
            <a:solidFill>
              <a:srgbClr val="00375A"/>
            </a:solidFill>
          </a:ln>
        </p:spPr>
        <p:txBody>
          <a:bodyPr wrap="square" rtlCol="0">
            <a:spAutoFit/>
          </a:bodyPr>
          <a:lstStyle/>
          <a:p>
            <a:r>
              <a:rPr lang="fr-FR" sz="1000" b="1" dirty="0" smtClean="0">
                <a:solidFill>
                  <a:schemeClr val="accent1"/>
                </a:solidFill>
              </a:rPr>
              <a:t>Réduction des flux à l’échelle du bassin versant</a:t>
            </a:r>
          </a:p>
          <a:p>
            <a:pPr marL="285750" indent="-285750">
              <a:buFont typeface="Arial" panose="020B0604020202020204" pitchFamily="34" charset="0"/>
              <a:buChar char="•"/>
            </a:pPr>
            <a:r>
              <a:rPr lang="fr-FR" sz="1000" dirty="0" smtClean="0"/>
              <a:t>Réduction de l’érosion des sols</a:t>
            </a:r>
          </a:p>
          <a:p>
            <a:pPr marL="285750" indent="-285750">
              <a:buFont typeface="Arial" panose="020B0604020202020204" pitchFamily="34" charset="0"/>
              <a:buChar char="•"/>
            </a:pPr>
            <a:r>
              <a:rPr lang="fr-FR" sz="1000" dirty="0" smtClean="0"/>
              <a:t>Piégeage des sédiments en amont</a:t>
            </a:r>
            <a:endParaRPr lang="fr-FR" sz="1000" dirty="0"/>
          </a:p>
        </p:txBody>
      </p:sp>
      <p:sp>
        <p:nvSpPr>
          <p:cNvPr id="8" name="ZoneTexte 7"/>
          <p:cNvSpPr txBox="1"/>
          <p:nvPr/>
        </p:nvSpPr>
        <p:spPr>
          <a:xfrm>
            <a:off x="271672" y="2392152"/>
            <a:ext cx="2060954" cy="707886"/>
          </a:xfrm>
          <a:prstGeom prst="rect">
            <a:avLst/>
          </a:prstGeom>
          <a:noFill/>
          <a:ln>
            <a:solidFill>
              <a:srgbClr val="00375A"/>
            </a:solidFill>
          </a:ln>
        </p:spPr>
        <p:txBody>
          <a:bodyPr wrap="square" rtlCol="0">
            <a:spAutoFit/>
          </a:bodyPr>
          <a:lstStyle/>
          <a:p>
            <a:r>
              <a:rPr lang="fr-FR" sz="1000" b="1" dirty="0" smtClean="0">
                <a:solidFill>
                  <a:schemeClr val="accent1"/>
                </a:solidFill>
              </a:rPr>
              <a:t>Transfert des sédiments</a:t>
            </a:r>
          </a:p>
          <a:p>
            <a:pPr marL="285750" indent="-285750">
              <a:buFont typeface="Arial" panose="020B0604020202020204" pitchFamily="34" charset="0"/>
              <a:buChar char="•"/>
            </a:pPr>
            <a:r>
              <a:rPr lang="fr-FR" sz="1000" dirty="0" smtClean="0"/>
              <a:t>Abaissement durant les crues</a:t>
            </a:r>
          </a:p>
          <a:p>
            <a:pPr marL="285750" indent="-285750">
              <a:buFont typeface="Arial" panose="020B0604020202020204" pitchFamily="34" charset="0"/>
              <a:buChar char="•"/>
            </a:pPr>
            <a:r>
              <a:rPr lang="fr-FR" sz="1000" dirty="0" smtClean="0"/>
              <a:t>Chasses hydrauliques</a:t>
            </a:r>
          </a:p>
          <a:p>
            <a:pPr marL="285750" indent="-285750">
              <a:buFont typeface="Arial" panose="020B0604020202020204" pitchFamily="34" charset="0"/>
              <a:buChar char="•"/>
            </a:pPr>
            <a:r>
              <a:rPr lang="fr-FR" sz="1000" dirty="0" smtClean="0"/>
              <a:t>Dérivation des sédiments	</a:t>
            </a:r>
          </a:p>
        </p:txBody>
      </p:sp>
      <p:cxnSp>
        <p:nvCxnSpPr>
          <p:cNvPr id="20" name="Connecteur droit avec flèche 19"/>
          <p:cNvCxnSpPr/>
          <p:nvPr/>
        </p:nvCxnSpPr>
        <p:spPr>
          <a:xfrm flipV="1">
            <a:off x="2204936" y="1748890"/>
            <a:ext cx="2021770" cy="23524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ZoneTexte 23"/>
          <p:cNvSpPr txBox="1"/>
          <p:nvPr/>
        </p:nvSpPr>
        <p:spPr>
          <a:xfrm>
            <a:off x="271672" y="3966085"/>
            <a:ext cx="1842474" cy="553998"/>
          </a:xfrm>
          <a:prstGeom prst="rect">
            <a:avLst/>
          </a:prstGeom>
          <a:noFill/>
          <a:ln>
            <a:solidFill>
              <a:srgbClr val="00375A"/>
            </a:solidFill>
          </a:ln>
        </p:spPr>
        <p:txBody>
          <a:bodyPr wrap="square" rtlCol="0">
            <a:spAutoFit/>
          </a:bodyPr>
          <a:lstStyle/>
          <a:p>
            <a:r>
              <a:rPr lang="fr-FR" sz="1000" b="1" dirty="0" smtClean="0">
                <a:solidFill>
                  <a:schemeClr val="accent1"/>
                </a:solidFill>
              </a:rPr>
              <a:t>Retrait des sédiments déposés</a:t>
            </a:r>
          </a:p>
          <a:p>
            <a:pPr marL="285750" indent="-285750">
              <a:buFont typeface="Arial" panose="020B0604020202020204" pitchFamily="34" charset="0"/>
              <a:buChar char="•"/>
            </a:pPr>
            <a:r>
              <a:rPr lang="fr-FR" sz="1000" dirty="0" smtClean="0"/>
              <a:t>Curages mécaniques</a:t>
            </a:r>
          </a:p>
          <a:p>
            <a:pPr marL="285750" indent="-285750">
              <a:buFont typeface="Arial" panose="020B0604020202020204" pitchFamily="34" charset="0"/>
              <a:buChar char="•"/>
            </a:pPr>
            <a:r>
              <a:rPr lang="fr-FR" sz="1000" dirty="0" smtClean="0"/>
              <a:t>Dragages</a:t>
            </a:r>
          </a:p>
        </p:txBody>
      </p:sp>
      <p:pic>
        <p:nvPicPr>
          <p:cNvPr id="10" name="Imag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18130" y="245218"/>
            <a:ext cx="1650736" cy="2249448"/>
          </a:xfrm>
          <a:prstGeom prst="rect">
            <a:avLst/>
          </a:prstGeom>
        </p:spPr>
      </p:pic>
      <p:sp>
        <p:nvSpPr>
          <p:cNvPr id="11" name="Rectangle 10"/>
          <p:cNvSpPr/>
          <p:nvPr/>
        </p:nvSpPr>
        <p:spPr>
          <a:xfrm>
            <a:off x="3993608" y="2486048"/>
            <a:ext cx="2299781" cy="338554"/>
          </a:xfrm>
          <a:prstGeom prst="rect">
            <a:avLst/>
          </a:prstGeom>
        </p:spPr>
        <p:txBody>
          <a:bodyPr wrap="square">
            <a:spAutoFit/>
          </a:bodyPr>
          <a:lstStyle/>
          <a:p>
            <a:r>
              <a:rPr lang="en-US" sz="800" dirty="0">
                <a:latin typeface="+mj-lt"/>
              </a:rPr>
              <a:t>ITCOLD Italian Working Group “The silting problem for reservoirs of Italian large dams</a:t>
            </a:r>
            <a:endParaRPr lang="fr-FR" sz="800" dirty="0">
              <a:latin typeface="+mj-lt"/>
            </a:endParaRPr>
          </a:p>
        </p:txBody>
      </p:sp>
      <p:pic>
        <p:nvPicPr>
          <p:cNvPr id="18" name="Imag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25793" y="3199882"/>
            <a:ext cx="2133077" cy="1465473"/>
          </a:xfrm>
          <a:prstGeom prst="rect">
            <a:avLst/>
          </a:prstGeom>
        </p:spPr>
      </p:pic>
      <p:sp>
        <p:nvSpPr>
          <p:cNvPr id="19" name="Rectangle 18"/>
          <p:cNvSpPr/>
          <p:nvPr/>
        </p:nvSpPr>
        <p:spPr>
          <a:xfrm>
            <a:off x="3713664" y="4600367"/>
            <a:ext cx="1957334" cy="338554"/>
          </a:xfrm>
          <a:prstGeom prst="rect">
            <a:avLst/>
          </a:prstGeom>
        </p:spPr>
        <p:txBody>
          <a:bodyPr wrap="square">
            <a:spAutoFit/>
          </a:bodyPr>
          <a:lstStyle/>
          <a:p>
            <a:r>
              <a:rPr lang="en-US" sz="800" dirty="0" err="1" smtClean="0">
                <a:latin typeface="+mj-lt"/>
              </a:rPr>
              <a:t>Dragage</a:t>
            </a:r>
            <a:r>
              <a:rPr lang="en-US" sz="800" dirty="0" smtClean="0">
                <a:latin typeface="+mj-lt"/>
              </a:rPr>
              <a:t> du Lac Decatur (credit photo GLDD </a:t>
            </a:r>
            <a:r>
              <a:rPr lang="en-US" sz="800" dirty="0">
                <a:latin typeface="+mj-lt"/>
              </a:rPr>
              <a:t>Marketing Department)</a:t>
            </a:r>
            <a:endParaRPr lang="fr-FR" sz="800" dirty="0">
              <a:latin typeface="+mj-lt"/>
            </a:endParaRPr>
          </a:p>
        </p:txBody>
      </p:sp>
      <p:cxnSp>
        <p:nvCxnSpPr>
          <p:cNvPr id="23" name="Connecteur droit avec flèche 22"/>
          <p:cNvCxnSpPr/>
          <p:nvPr/>
        </p:nvCxnSpPr>
        <p:spPr>
          <a:xfrm flipV="1">
            <a:off x="2204936" y="3932618"/>
            <a:ext cx="1330067" cy="3876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77159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621521" y="2575242"/>
            <a:ext cx="4464768" cy="642938"/>
          </a:xfrm>
        </p:spPr>
        <p:txBody>
          <a:bodyPr>
            <a:normAutofit/>
          </a:bodyPr>
          <a:lstStyle/>
          <a:p>
            <a:r>
              <a:rPr lang="fr-FR" dirty="0" smtClean="0"/>
              <a:t>Merci de votre attention</a:t>
            </a:r>
            <a:endParaRPr lang="fr-FR" dirty="0"/>
          </a:p>
        </p:txBody>
      </p:sp>
      <p:sp>
        <p:nvSpPr>
          <p:cNvPr id="2" name="Espace réservé du texte 1"/>
          <p:cNvSpPr>
            <a:spLocks noGrp="1"/>
          </p:cNvSpPr>
          <p:nvPr>
            <p:ph type="body" sz="quarter" idx="14"/>
          </p:nvPr>
        </p:nvSpPr>
        <p:spPr/>
        <p:txBody>
          <a:bodyPr/>
          <a:lstStyle/>
          <a:p>
            <a:endParaRPr lang="fr-FR"/>
          </a:p>
        </p:txBody>
      </p:sp>
    </p:spTree>
    <p:extLst>
      <p:ext uri="{BB962C8B-B14F-4D97-AF65-F5344CB8AC3E}">
        <p14:creationId xmlns:p14="http://schemas.microsoft.com/office/powerpoint/2010/main" val="22193151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6C84FCA9-0CB4-F344-BE9A-8CB927FBFFF6}" type="slidenum">
              <a:rPr lang="fr-FR" smtClean="0"/>
              <a:pPr/>
              <a:t>2</a:t>
            </a:fld>
            <a:endParaRPr lang="fr-FR" dirty="0"/>
          </a:p>
        </p:txBody>
      </p:sp>
      <p:sp>
        <p:nvSpPr>
          <p:cNvPr id="5" name="Titre 4"/>
          <p:cNvSpPr>
            <a:spLocks noGrp="1"/>
          </p:cNvSpPr>
          <p:nvPr>
            <p:ph type="title"/>
          </p:nvPr>
        </p:nvSpPr>
        <p:spPr/>
        <p:txBody>
          <a:bodyPr/>
          <a:lstStyle/>
          <a:p>
            <a:r>
              <a:rPr lang="fr-FR" dirty="0"/>
              <a:t>Hydrologie ?</a:t>
            </a:r>
          </a:p>
        </p:txBody>
      </p:sp>
      <p:sp>
        <p:nvSpPr>
          <p:cNvPr id="6" name="Rectangle 5"/>
          <p:cNvSpPr/>
          <p:nvPr/>
        </p:nvSpPr>
        <p:spPr>
          <a:xfrm>
            <a:off x="4370962" y="1874926"/>
            <a:ext cx="2431916" cy="1938992"/>
          </a:xfrm>
          <a:prstGeom prst="rect">
            <a:avLst/>
          </a:prstGeom>
        </p:spPr>
        <p:txBody>
          <a:bodyPr wrap="square">
            <a:spAutoFit/>
          </a:bodyPr>
          <a:lstStyle/>
          <a:p>
            <a:pPr eaLnBrk="1" hangingPunct="1">
              <a:defRPr/>
            </a:pPr>
            <a:r>
              <a:rPr lang="fr-FR" sz="1200" b="1" dirty="0"/>
              <a:t>L'hydrologie</a:t>
            </a:r>
            <a:r>
              <a:rPr lang="fr-FR" sz="1200" dirty="0"/>
              <a:t> est la science qui s'intéresse à tous les aspects du cycle de l'eau, et en particulier aux échanges entre :</a:t>
            </a:r>
          </a:p>
          <a:p>
            <a:pPr marL="214313" indent="-214313">
              <a:buFontTx/>
              <a:buChar char="-"/>
              <a:defRPr/>
            </a:pPr>
            <a:r>
              <a:rPr lang="fr-FR" sz="1200" dirty="0"/>
              <a:t>la mer ;</a:t>
            </a:r>
          </a:p>
          <a:p>
            <a:pPr marL="214313" indent="-214313">
              <a:buFontTx/>
              <a:buChar char="-"/>
              <a:defRPr/>
            </a:pPr>
            <a:r>
              <a:rPr lang="fr-FR" sz="1200" dirty="0"/>
              <a:t>l'atmosphère (océanographie, climatologie...) ; </a:t>
            </a:r>
          </a:p>
          <a:p>
            <a:pPr marL="214313" indent="-214313">
              <a:buFontTx/>
              <a:buChar char="-"/>
              <a:defRPr/>
            </a:pPr>
            <a:r>
              <a:rPr lang="fr-FR" sz="1200" dirty="0"/>
              <a:t>la surface terrestre (limnologie) ; </a:t>
            </a:r>
          </a:p>
          <a:p>
            <a:pPr marL="214313" indent="-214313">
              <a:buFontTx/>
              <a:buChar char="-"/>
              <a:defRPr/>
            </a:pPr>
            <a:r>
              <a:rPr lang="fr-FR" sz="1200" dirty="0"/>
              <a:t>et le sous-sol (hydrogéologie), 		</a:t>
            </a:r>
            <a:r>
              <a:rPr lang="fr-FR" sz="1200" dirty="0" smtClean="0"/>
              <a:t>           </a:t>
            </a:r>
            <a:r>
              <a:rPr lang="fr-FR" sz="1200" b="1" dirty="0" smtClean="0"/>
              <a:t>sur </a:t>
            </a:r>
            <a:r>
              <a:rPr lang="fr-FR" sz="1200" b="1" dirty="0"/>
              <a:t>terre.</a:t>
            </a:r>
          </a:p>
        </p:txBody>
      </p:sp>
      <p:sp>
        <p:nvSpPr>
          <p:cNvPr id="7" name="Rectangle 5"/>
          <p:cNvSpPr>
            <a:spLocks noChangeArrowheads="1"/>
          </p:cNvSpPr>
          <p:nvPr/>
        </p:nvSpPr>
        <p:spPr bwMode="auto">
          <a:xfrm>
            <a:off x="110893" y="4176215"/>
            <a:ext cx="61929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fr-FR" sz="1200" dirty="0"/>
              <a:t>L'hydrologue contribue à la connaissance et gestion des ressources en eau et à leur durabilité dont à l'échelle des bassins versants environnementaux.</a:t>
            </a:r>
          </a:p>
        </p:txBody>
      </p:sp>
      <p:pic>
        <p:nvPicPr>
          <p:cNvPr id="8" name="Image 3"/>
          <p:cNvPicPr>
            <a:picLocks noChangeAspect="1"/>
          </p:cNvPicPr>
          <p:nvPr/>
        </p:nvPicPr>
        <p:blipFill rotWithShape="1">
          <a:blip r:embed="rId2">
            <a:extLst>
              <a:ext uri="{28A0092B-C50C-407E-A947-70E740481C1C}">
                <a14:useLocalDpi xmlns:a14="http://schemas.microsoft.com/office/drawing/2010/main" val="0"/>
              </a:ext>
            </a:extLst>
          </a:blip>
          <a:srcRect l="16040"/>
          <a:stretch/>
        </p:blipFill>
        <p:spPr bwMode="auto">
          <a:xfrm>
            <a:off x="-1" y="1033249"/>
            <a:ext cx="4206937" cy="2669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p:cNvSpPr txBox="1"/>
          <p:nvPr/>
        </p:nvSpPr>
        <p:spPr>
          <a:xfrm>
            <a:off x="0" y="3411547"/>
            <a:ext cx="1913106" cy="276999"/>
          </a:xfrm>
          <a:prstGeom prst="rect">
            <a:avLst/>
          </a:prstGeom>
          <a:solidFill>
            <a:schemeClr val="bg1"/>
          </a:solidFill>
        </p:spPr>
        <p:txBody>
          <a:bodyPr wrap="square" rtlCol="0">
            <a:spAutoFit/>
          </a:bodyPr>
          <a:lstStyle/>
          <a:p>
            <a:r>
              <a:rPr lang="fr-FR" sz="600" b="1" dirty="0"/>
              <a:t>Source image : Cours d’hydrographie générale – </a:t>
            </a:r>
          </a:p>
          <a:p>
            <a:r>
              <a:rPr lang="fr-FR" sz="600" b="1" dirty="0"/>
              <a:t>Prof. André </a:t>
            </a:r>
            <a:r>
              <a:rPr lang="fr-FR" sz="600" b="1" dirty="0" err="1"/>
              <a:t>Musy</a:t>
            </a:r>
            <a:r>
              <a:rPr lang="fr-FR" sz="600" b="1" dirty="0"/>
              <a:t> ; Ecole Polytechnique de Lausanne.</a:t>
            </a:r>
          </a:p>
        </p:txBody>
      </p:sp>
    </p:spTree>
    <p:extLst>
      <p:ext uri="{BB962C8B-B14F-4D97-AF65-F5344CB8AC3E}">
        <p14:creationId xmlns:p14="http://schemas.microsoft.com/office/powerpoint/2010/main" val="5624123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6C84FCA9-0CB4-F344-BE9A-8CB927FBFFF6}" type="slidenum">
              <a:rPr lang="fr-FR" smtClean="0"/>
              <a:pPr/>
              <a:t>3</a:t>
            </a:fld>
            <a:endParaRPr lang="fr-FR" dirty="0"/>
          </a:p>
        </p:txBody>
      </p:sp>
      <p:sp>
        <p:nvSpPr>
          <p:cNvPr id="5" name="Titre 4"/>
          <p:cNvSpPr>
            <a:spLocks noGrp="1"/>
          </p:cNvSpPr>
          <p:nvPr>
            <p:ph type="title"/>
          </p:nvPr>
        </p:nvSpPr>
        <p:spPr>
          <a:xfrm>
            <a:off x="735806" y="824582"/>
            <a:ext cx="4789505" cy="445220"/>
          </a:xfrm>
        </p:spPr>
        <p:txBody>
          <a:bodyPr>
            <a:normAutofit fontScale="90000"/>
          </a:bodyPr>
          <a:lstStyle/>
          <a:p>
            <a:r>
              <a:rPr lang="fr-FR" dirty="0"/>
              <a:t>Quelle hydrologie pour quel projet ?</a:t>
            </a:r>
          </a:p>
        </p:txBody>
      </p:sp>
      <p:sp>
        <p:nvSpPr>
          <p:cNvPr id="12" name="Espace réservé du contenu 1"/>
          <p:cNvSpPr txBox="1">
            <a:spLocks/>
          </p:cNvSpPr>
          <p:nvPr/>
        </p:nvSpPr>
        <p:spPr>
          <a:xfrm>
            <a:off x="286052" y="1344244"/>
            <a:ext cx="3476981" cy="607066"/>
          </a:xfrm>
          <a:prstGeom prst="rect">
            <a:avLst/>
          </a:prstGeom>
          <a:solidFill>
            <a:schemeClr val="bg2">
              <a:lumMod val="60000"/>
              <a:lumOff val="40000"/>
            </a:schemeClr>
          </a:solidFill>
        </p:spPr>
        <p:txBody>
          <a:bodyPr vert="horz" lIns="0" tIns="0" rIns="0" bIns="0" rtlCol="0">
            <a:noAutofit/>
          </a:bodyPr>
          <a:lstStyle>
            <a:lvl1pPr marL="342900" indent="-342900" algn="l" defTabSz="457200" rtl="0" eaLnBrk="1" latinLnBrk="0" hangingPunct="1">
              <a:spcBef>
                <a:spcPct val="20000"/>
              </a:spcBef>
              <a:buClr>
                <a:srgbClr val="A61C7A"/>
              </a:buClr>
              <a:buSzPct val="100000"/>
              <a:buFont typeface="Arial" pitchFamily="34" charset="0"/>
              <a:buChar char="■"/>
              <a:defRPr lang="fr-FR" sz="1800" kern="1200">
                <a:solidFill>
                  <a:schemeClr val="accent1">
                    <a:lumMod val="50000"/>
                  </a:schemeClr>
                </a:solidFill>
                <a:latin typeface="Open Sans" pitchFamily="34" charset="0"/>
                <a:ea typeface="Open Sans" pitchFamily="34" charset="0"/>
                <a:cs typeface="Open Sans" pitchFamily="34" charset="0"/>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819150" indent="-285750" algn="l" defTabSz="457200" rtl="0" eaLnBrk="1" latinLnBrk="0" hangingPunct="1">
              <a:spcBef>
                <a:spcPct val="20000"/>
              </a:spcBef>
              <a:buClr>
                <a:schemeClr val="accent1">
                  <a:lumMod val="50000"/>
                </a:schemeClr>
              </a:buClr>
              <a:buFont typeface="Arial"/>
              <a:buNone/>
              <a:defRPr lang="fr-FR" sz="1600" kern="1200">
                <a:solidFill>
                  <a:srgbClr val="A61C7A"/>
                </a:solidFill>
                <a:latin typeface="Open Sans" pitchFamily="34" charset="0"/>
                <a:ea typeface="Open Sans" pitchFamily="34" charset="0"/>
                <a:cs typeface="Open Sans" pitchFamily="34" charset="0"/>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225"/>
              </a:spcBef>
              <a:buNone/>
            </a:pPr>
            <a:endParaRPr lang="fr-FR" sz="1200" b="1" dirty="0"/>
          </a:p>
          <a:p>
            <a:pPr marL="0" indent="0" algn="ctr">
              <a:spcBef>
                <a:spcPts val="225"/>
              </a:spcBef>
              <a:buNone/>
            </a:pPr>
            <a:r>
              <a:rPr lang="fr-FR" sz="1200" b="1" dirty="0"/>
              <a:t> Protéger un ouvrage du risque de crue  </a:t>
            </a:r>
          </a:p>
        </p:txBody>
      </p:sp>
    </p:spTree>
    <p:extLst>
      <p:ext uri="{BB962C8B-B14F-4D97-AF65-F5344CB8AC3E}">
        <p14:creationId xmlns:p14="http://schemas.microsoft.com/office/powerpoint/2010/main" val="17660053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275" y="1272118"/>
            <a:ext cx="3605138"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 2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6340" y="1272118"/>
            <a:ext cx="4001660" cy="2700000"/>
          </a:xfrm>
          <a:prstGeom prst="rect">
            <a:avLst/>
          </a:prstGeom>
          <a:solidFill>
            <a:schemeClr val="bg1">
              <a:alpha val="50000"/>
            </a:schemeClr>
          </a:solidFill>
          <a:ln>
            <a:noFill/>
          </a:ln>
        </p:spPr>
      </p:pic>
      <p:sp>
        <p:nvSpPr>
          <p:cNvPr id="2" name="Espace réservé du numéro de diapositive 1"/>
          <p:cNvSpPr>
            <a:spLocks noGrp="1"/>
          </p:cNvSpPr>
          <p:nvPr>
            <p:ph type="sldNum" sz="quarter" idx="12"/>
          </p:nvPr>
        </p:nvSpPr>
        <p:spPr/>
        <p:txBody>
          <a:bodyPr/>
          <a:lstStyle/>
          <a:p>
            <a:fld id="{6C84FCA9-0CB4-F344-BE9A-8CB927FBFFF6}" type="slidenum">
              <a:rPr lang="fr-FR" smtClean="0"/>
              <a:pPr/>
              <a:t>4</a:t>
            </a:fld>
            <a:endParaRPr lang="fr-FR" dirty="0"/>
          </a:p>
        </p:txBody>
      </p:sp>
      <p:sp>
        <p:nvSpPr>
          <p:cNvPr id="5" name="Titre 4"/>
          <p:cNvSpPr>
            <a:spLocks noGrp="1"/>
          </p:cNvSpPr>
          <p:nvPr>
            <p:ph type="title"/>
          </p:nvPr>
        </p:nvSpPr>
        <p:spPr>
          <a:xfrm>
            <a:off x="529750" y="346321"/>
            <a:ext cx="4789505" cy="445220"/>
          </a:xfrm>
        </p:spPr>
        <p:txBody>
          <a:bodyPr>
            <a:normAutofit/>
          </a:bodyPr>
          <a:lstStyle/>
          <a:p>
            <a:r>
              <a:rPr lang="fr-FR" dirty="0"/>
              <a:t>La notion de crue de projet</a:t>
            </a:r>
          </a:p>
        </p:txBody>
      </p:sp>
      <p:graphicFrame>
        <p:nvGraphicFramePr>
          <p:cNvPr id="18" name="Tableau 17"/>
          <p:cNvGraphicFramePr>
            <a:graphicFrameLocks noGrp="1"/>
          </p:cNvGraphicFramePr>
          <p:nvPr>
            <p:extLst>
              <p:ext uri="{D42A27DB-BD31-4B8C-83A1-F6EECF244321}">
                <p14:modId xmlns:p14="http://schemas.microsoft.com/office/powerpoint/2010/main" val="136686314"/>
              </p:ext>
            </p:extLst>
          </p:nvPr>
        </p:nvGraphicFramePr>
        <p:xfrm>
          <a:off x="4568731" y="813790"/>
          <a:ext cx="2186881" cy="897140"/>
        </p:xfrm>
        <a:graphic>
          <a:graphicData uri="http://schemas.openxmlformats.org/drawingml/2006/table">
            <a:tbl>
              <a:tblPr firstRow="1" bandRow="1">
                <a:tableStyleId>{FABFCF23-3B69-468F-B69F-88F6DE6A72F2}</a:tableStyleId>
              </a:tblPr>
              <a:tblGrid>
                <a:gridCol w="607467">
                  <a:extLst>
                    <a:ext uri="{9D8B030D-6E8A-4147-A177-3AD203B41FA5}">
                      <a16:colId xmlns:a16="http://schemas.microsoft.com/office/drawing/2014/main" val="20000"/>
                    </a:ext>
                  </a:extLst>
                </a:gridCol>
                <a:gridCol w="751853">
                  <a:extLst>
                    <a:ext uri="{9D8B030D-6E8A-4147-A177-3AD203B41FA5}">
                      <a16:colId xmlns:a16="http://schemas.microsoft.com/office/drawing/2014/main" val="20001"/>
                    </a:ext>
                  </a:extLst>
                </a:gridCol>
                <a:gridCol w="827561">
                  <a:extLst>
                    <a:ext uri="{9D8B030D-6E8A-4147-A177-3AD203B41FA5}">
                      <a16:colId xmlns:a16="http://schemas.microsoft.com/office/drawing/2014/main" val="20002"/>
                    </a:ext>
                  </a:extLst>
                </a:gridCol>
              </a:tblGrid>
              <a:tr h="257152">
                <a:tc>
                  <a:txBody>
                    <a:bodyPr/>
                    <a:lstStyle/>
                    <a:p>
                      <a:pPr algn="ctr"/>
                      <a:r>
                        <a:rPr lang="fr-FR" sz="700" dirty="0" smtClean="0"/>
                        <a:t>Classe de l’ouvrage</a:t>
                      </a:r>
                      <a:endParaRPr lang="fr-FR" sz="700" dirty="0">
                        <a:solidFill>
                          <a:schemeClr val="tx1">
                            <a:lumMod val="85000"/>
                            <a:lumOff val="15000"/>
                          </a:schemeClr>
                        </a:solidFill>
                      </a:endParaRPr>
                    </a:p>
                  </a:txBody>
                  <a:tcPr marL="51427" marR="51427" marT="25706" marB="25706" anchor="ctr"/>
                </a:tc>
                <a:tc>
                  <a:txBody>
                    <a:bodyPr/>
                    <a:lstStyle/>
                    <a:p>
                      <a:pPr algn="ctr"/>
                      <a:r>
                        <a:rPr lang="fr-FR" sz="700" dirty="0" smtClean="0"/>
                        <a:t>Barrages rigides</a:t>
                      </a:r>
                      <a:endParaRPr lang="fr-FR" sz="700" dirty="0">
                        <a:solidFill>
                          <a:schemeClr val="tx1">
                            <a:lumMod val="85000"/>
                            <a:lumOff val="15000"/>
                          </a:schemeClr>
                        </a:solidFill>
                      </a:endParaRPr>
                    </a:p>
                  </a:txBody>
                  <a:tcPr marL="51427" marR="51427" marT="25706" marB="25706" anchor="ctr"/>
                </a:tc>
                <a:tc>
                  <a:txBody>
                    <a:bodyPr/>
                    <a:lstStyle/>
                    <a:p>
                      <a:pPr algn="ctr"/>
                      <a:r>
                        <a:rPr lang="fr-FR" sz="700" dirty="0" smtClean="0"/>
                        <a:t>Barrages  remblais</a:t>
                      </a:r>
                      <a:endParaRPr lang="fr-FR" sz="700" dirty="0">
                        <a:solidFill>
                          <a:schemeClr val="tx1">
                            <a:lumMod val="85000"/>
                            <a:lumOff val="15000"/>
                          </a:schemeClr>
                        </a:solidFill>
                      </a:endParaRPr>
                    </a:p>
                  </a:txBody>
                  <a:tcPr marL="51427" marR="51427" marT="25706" marB="25706" anchor="ctr"/>
                </a:tc>
                <a:extLst>
                  <a:ext uri="{0D108BD9-81ED-4DB2-BD59-A6C34878D82A}">
                    <a16:rowId xmlns:a16="http://schemas.microsoft.com/office/drawing/2014/main" val="10000"/>
                  </a:ext>
                </a:extLst>
              </a:tr>
              <a:tr h="154282">
                <a:tc>
                  <a:txBody>
                    <a:bodyPr/>
                    <a:lstStyle/>
                    <a:p>
                      <a:pPr algn="ctr"/>
                      <a:r>
                        <a:rPr lang="fr-FR" sz="700" dirty="0" smtClean="0"/>
                        <a:t>A</a:t>
                      </a:r>
                      <a:endParaRPr lang="fr-FR" sz="700" dirty="0">
                        <a:solidFill>
                          <a:schemeClr val="tx1">
                            <a:lumMod val="85000"/>
                            <a:lumOff val="15000"/>
                          </a:schemeClr>
                        </a:solidFill>
                      </a:endParaRPr>
                    </a:p>
                  </a:txBody>
                  <a:tcPr marL="51427" marR="51427" marT="25706" marB="25706" anchor="ctr"/>
                </a:tc>
                <a:tc>
                  <a:txBody>
                    <a:bodyPr/>
                    <a:lstStyle/>
                    <a:p>
                      <a:pPr algn="ctr"/>
                      <a:r>
                        <a:rPr lang="fr-FR" sz="700" dirty="0" smtClean="0"/>
                        <a:t>1000 à 3000 ans</a:t>
                      </a:r>
                      <a:endParaRPr lang="fr-FR" sz="700" dirty="0">
                        <a:solidFill>
                          <a:schemeClr val="tx1">
                            <a:lumMod val="85000"/>
                            <a:lumOff val="15000"/>
                          </a:schemeClr>
                        </a:solidFill>
                      </a:endParaRPr>
                    </a:p>
                  </a:txBody>
                  <a:tcPr marL="51427" marR="51427" marT="25706" marB="25706" anchor="ctr"/>
                </a:tc>
                <a:tc>
                  <a:txBody>
                    <a:bodyPr/>
                    <a:lstStyle/>
                    <a:p>
                      <a:pPr algn="ctr"/>
                      <a:r>
                        <a:rPr lang="fr-FR" sz="700" dirty="0" smtClean="0"/>
                        <a:t>10 000 ans</a:t>
                      </a:r>
                      <a:endParaRPr lang="fr-FR" sz="700" dirty="0">
                        <a:solidFill>
                          <a:schemeClr val="tx1">
                            <a:lumMod val="85000"/>
                            <a:lumOff val="15000"/>
                          </a:schemeClr>
                        </a:solidFill>
                      </a:endParaRPr>
                    </a:p>
                  </a:txBody>
                  <a:tcPr marL="51427" marR="51427" marT="25706" marB="25706" anchor="ctr"/>
                </a:tc>
                <a:extLst>
                  <a:ext uri="{0D108BD9-81ED-4DB2-BD59-A6C34878D82A}">
                    <a16:rowId xmlns:a16="http://schemas.microsoft.com/office/drawing/2014/main" val="10001"/>
                  </a:ext>
                </a:extLst>
              </a:tr>
              <a:tr h="154282">
                <a:tc>
                  <a:txBody>
                    <a:bodyPr/>
                    <a:lstStyle/>
                    <a:p>
                      <a:pPr algn="ctr"/>
                      <a:r>
                        <a:rPr lang="fr-FR" sz="700" dirty="0" smtClean="0"/>
                        <a:t>B</a:t>
                      </a:r>
                      <a:endParaRPr lang="fr-FR" sz="700" dirty="0">
                        <a:solidFill>
                          <a:schemeClr val="tx1">
                            <a:lumMod val="85000"/>
                            <a:lumOff val="15000"/>
                          </a:schemeClr>
                        </a:solidFill>
                      </a:endParaRPr>
                    </a:p>
                  </a:txBody>
                  <a:tcPr marL="51427" marR="51427" marT="25706" marB="25706" anchor="ctr"/>
                </a:tc>
                <a:tc>
                  <a:txBody>
                    <a:bodyPr/>
                    <a:lstStyle/>
                    <a:p>
                      <a:pPr algn="ctr"/>
                      <a:r>
                        <a:rPr lang="fr-FR" sz="700" dirty="0" smtClean="0"/>
                        <a:t>1000 ans</a:t>
                      </a:r>
                      <a:endParaRPr lang="fr-FR" sz="700" dirty="0">
                        <a:solidFill>
                          <a:schemeClr val="tx1">
                            <a:lumMod val="85000"/>
                            <a:lumOff val="15000"/>
                          </a:schemeClr>
                        </a:solidFill>
                      </a:endParaRPr>
                    </a:p>
                  </a:txBody>
                  <a:tcPr marL="51427" marR="51427" marT="25706" marB="2570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700" dirty="0" smtClean="0"/>
                        <a:t>3000 ans</a:t>
                      </a:r>
                      <a:endParaRPr lang="fr-FR" sz="700" dirty="0" smtClean="0">
                        <a:solidFill>
                          <a:schemeClr val="tx1">
                            <a:lumMod val="85000"/>
                            <a:lumOff val="15000"/>
                          </a:schemeClr>
                        </a:solidFill>
                      </a:endParaRPr>
                    </a:p>
                  </a:txBody>
                  <a:tcPr marL="51427" marR="51427" marT="25706" marB="25706" anchor="ctr"/>
                </a:tc>
                <a:extLst>
                  <a:ext uri="{0D108BD9-81ED-4DB2-BD59-A6C34878D82A}">
                    <a16:rowId xmlns:a16="http://schemas.microsoft.com/office/drawing/2014/main" val="10002"/>
                  </a:ext>
                </a:extLst>
              </a:tr>
              <a:tr h="154282">
                <a:tc>
                  <a:txBody>
                    <a:bodyPr/>
                    <a:lstStyle/>
                    <a:p>
                      <a:pPr algn="ctr"/>
                      <a:r>
                        <a:rPr lang="fr-FR" sz="700" dirty="0" smtClean="0"/>
                        <a:t>C</a:t>
                      </a:r>
                      <a:endParaRPr lang="fr-FR" sz="700" dirty="0">
                        <a:solidFill>
                          <a:schemeClr val="tx1">
                            <a:lumMod val="85000"/>
                            <a:lumOff val="15000"/>
                          </a:schemeClr>
                        </a:solidFill>
                      </a:endParaRPr>
                    </a:p>
                  </a:txBody>
                  <a:tcPr marL="51427" marR="51427" marT="25706" marB="25706" anchor="ctr"/>
                </a:tc>
                <a:tc>
                  <a:txBody>
                    <a:bodyPr/>
                    <a:lstStyle/>
                    <a:p>
                      <a:pPr algn="ctr"/>
                      <a:r>
                        <a:rPr lang="fr-FR" sz="700" dirty="0" smtClean="0"/>
                        <a:t>300 ans</a:t>
                      </a:r>
                      <a:endParaRPr lang="fr-FR" sz="700" dirty="0">
                        <a:solidFill>
                          <a:schemeClr val="tx1">
                            <a:lumMod val="85000"/>
                            <a:lumOff val="15000"/>
                          </a:schemeClr>
                        </a:solidFill>
                      </a:endParaRPr>
                    </a:p>
                  </a:txBody>
                  <a:tcPr marL="51427" marR="51427" marT="25706" marB="25706" anchor="ctr"/>
                </a:tc>
                <a:tc>
                  <a:txBody>
                    <a:bodyPr/>
                    <a:lstStyle/>
                    <a:p>
                      <a:pPr algn="ctr"/>
                      <a:r>
                        <a:rPr lang="fr-FR" sz="700" dirty="0" smtClean="0"/>
                        <a:t>1000 ans</a:t>
                      </a:r>
                      <a:endParaRPr lang="fr-FR" sz="700" dirty="0">
                        <a:solidFill>
                          <a:schemeClr val="tx1">
                            <a:lumMod val="85000"/>
                            <a:lumOff val="15000"/>
                          </a:schemeClr>
                        </a:solidFill>
                      </a:endParaRPr>
                    </a:p>
                  </a:txBody>
                  <a:tcPr marL="51427" marR="51427" marT="25706" marB="25706" anchor="ctr"/>
                </a:tc>
                <a:extLst>
                  <a:ext uri="{0D108BD9-81ED-4DB2-BD59-A6C34878D82A}">
                    <a16:rowId xmlns:a16="http://schemas.microsoft.com/office/drawing/2014/main" val="10003"/>
                  </a:ext>
                </a:extLst>
              </a:tr>
              <a:tr h="154282">
                <a:tc>
                  <a:txBody>
                    <a:bodyPr/>
                    <a:lstStyle/>
                    <a:p>
                      <a:pPr algn="ctr"/>
                      <a:r>
                        <a:rPr lang="fr-FR" sz="700" dirty="0" smtClean="0"/>
                        <a:t>D</a:t>
                      </a:r>
                      <a:endParaRPr lang="fr-FR" sz="700" dirty="0">
                        <a:solidFill>
                          <a:schemeClr val="tx1">
                            <a:lumMod val="85000"/>
                            <a:lumOff val="15000"/>
                          </a:schemeClr>
                        </a:solidFill>
                      </a:endParaRPr>
                    </a:p>
                  </a:txBody>
                  <a:tcPr marL="51427" marR="51427" marT="25706" marB="25706" anchor="ctr"/>
                </a:tc>
                <a:tc>
                  <a:txBody>
                    <a:bodyPr/>
                    <a:lstStyle/>
                    <a:p>
                      <a:pPr algn="ctr"/>
                      <a:r>
                        <a:rPr lang="fr-FR" sz="700" dirty="0" smtClean="0"/>
                        <a:t>100 ans</a:t>
                      </a:r>
                      <a:endParaRPr lang="fr-FR" sz="700" dirty="0">
                        <a:solidFill>
                          <a:schemeClr val="tx1">
                            <a:lumMod val="85000"/>
                            <a:lumOff val="15000"/>
                          </a:schemeClr>
                        </a:solidFill>
                      </a:endParaRPr>
                    </a:p>
                  </a:txBody>
                  <a:tcPr marL="51427" marR="51427" marT="25706" marB="25706" anchor="ctr"/>
                </a:tc>
                <a:tc>
                  <a:txBody>
                    <a:bodyPr/>
                    <a:lstStyle/>
                    <a:p>
                      <a:pPr algn="ctr"/>
                      <a:r>
                        <a:rPr lang="fr-FR" sz="700" dirty="0" smtClean="0"/>
                        <a:t>300 ans</a:t>
                      </a:r>
                      <a:endParaRPr lang="fr-FR" sz="700" dirty="0">
                        <a:solidFill>
                          <a:schemeClr val="tx1">
                            <a:lumMod val="85000"/>
                            <a:lumOff val="15000"/>
                          </a:schemeClr>
                        </a:solidFill>
                      </a:endParaRPr>
                    </a:p>
                  </a:txBody>
                  <a:tcPr marL="51427" marR="51427" marT="25706" marB="25706" anchor="ctr"/>
                </a:tc>
                <a:extLst>
                  <a:ext uri="{0D108BD9-81ED-4DB2-BD59-A6C34878D82A}">
                    <a16:rowId xmlns:a16="http://schemas.microsoft.com/office/drawing/2014/main" val="10004"/>
                  </a:ext>
                </a:extLst>
              </a:tr>
            </a:tbl>
          </a:graphicData>
        </a:graphic>
      </p:graphicFrame>
      <p:sp>
        <p:nvSpPr>
          <p:cNvPr id="19" name="ZoneTexte 2"/>
          <p:cNvSpPr txBox="1">
            <a:spLocks noChangeArrowheads="1"/>
          </p:cNvSpPr>
          <p:nvPr/>
        </p:nvSpPr>
        <p:spPr bwMode="auto">
          <a:xfrm>
            <a:off x="602922" y="4511456"/>
            <a:ext cx="4506835"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55650">
              <a:defRPr>
                <a:solidFill>
                  <a:schemeClr val="tx1"/>
                </a:solidFill>
                <a:latin typeface="Arial" panose="020B0604020202020204" pitchFamily="34" charset="0"/>
                <a:cs typeface="Arial" panose="020B0604020202020204" pitchFamily="34" charset="0"/>
              </a:defRPr>
            </a:lvl1pPr>
            <a:lvl2pPr marL="742950" indent="-285750" defTabSz="755650">
              <a:defRPr>
                <a:solidFill>
                  <a:schemeClr val="tx1"/>
                </a:solidFill>
                <a:latin typeface="Arial" panose="020B0604020202020204" pitchFamily="34" charset="0"/>
                <a:cs typeface="Arial" panose="020B0604020202020204" pitchFamily="34" charset="0"/>
              </a:defRPr>
            </a:lvl2pPr>
            <a:lvl3pPr marL="1143000" indent="-228600" defTabSz="755650">
              <a:defRPr>
                <a:solidFill>
                  <a:schemeClr val="tx1"/>
                </a:solidFill>
                <a:latin typeface="Arial" panose="020B0604020202020204" pitchFamily="34" charset="0"/>
                <a:cs typeface="Arial" panose="020B0604020202020204" pitchFamily="34" charset="0"/>
              </a:defRPr>
            </a:lvl3pPr>
            <a:lvl4pPr marL="1600200" indent="-228600" defTabSz="755650">
              <a:defRPr>
                <a:solidFill>
                  <a:schemeClr val="tx1"/>
                </a:solidFill>
                <a:latin typeface="Arial" panose="020B0604020202020204" pitchFamily="34" charset="0"/>
                <a:cs typeface="Arial" panose="020B0604020202020204" pitchFamily="34" charset="0"/>
              </a:defRPr>
            </a:lvl4pPr>
            <a:lvl5pPr marL="2057400" indent="-228600" defTabSz="755650">
              <a:defRPr>
                <a:solidFill>
                  <a:schemeClr val="tx1"/>
                </a:solidFill>
                <a:latin typeface="Arial" panose="020B0604020202020204" pitchFamily="34" charset="0"/>
                <a:cs typeface="Arial" panose="020B0604020202020204" pitchFamily="34" charset="0"/>
              </a:defRPr>
            </a:lvl5pPr>
            <a:lvl6pPr marL="2514600" indent="-228600" defTabSz="7556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7556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7556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7556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fr-FR" altLang="fr-FR" sz="1125" b="1" dirty="0">
                <a:latin typeface="Calibri" panose="020F0502020204030204" pitchFamily="34" charset="0"/>
              </a:rPr>
              <a:t>Qu’est ce que la crue de temps de retour T et comment l’estimer?</a:t>
            </a:r>
          </a:p>
        </p:txBody>
      </p:sp>
      <p:sp>
        <p:nvSpPr>
          <p:cNvPr id="20" name="ZoneTexte 19"/>
          <p:cNvSpPr txBox="1"/>
          <p:nvPr/>
        </p:nvSpPr>
        <p:spPr>
          <a:xfrm>
            <a:off x="69365" y="746154"/>
            <a:ext cx="3861485" cy="646331"/>
          </a:xfrm>
          <a:prstGeom prst="rect">
            <a:avLst/>
          </a:prstGeom>
          <a:solidFill>
            <a:schemeClr val="bg1">
              <a:alpha val="50000"/>
            </a:schemeClr>
          </a:solidFill>
        </p:spPr>
        <p:txBody>
          <a:bodyPr wrap="square">
            <a:spAutoFit/>
          </a:bodyPr>
          <a:lstStyle/>
          <a:p>
            <a:pPr defTabSz="425054">
              <a:defRPr/>
            </a:pPr>
            <a:r>
              <a:rPr lang="fr-FR" sz="1200" b="1" dirty="0">
                <a:latin typeface="Calibri" panose="020F0502020204030204" pitchFamily="34" charset="0"/>
                <a:cs typeface="Calibri" panose="020F0502020204030204" pitchFamily="34" charset="0"/>
              </a:rPr>
              <a:t>En France, la crue de projet servant au dimensionnement des barrages </a:t>
            </a:r>
            <a:r>
              <a:rPr lang="fr-FR" sz="1200" dirty="0">
                <a:latin typeface="Calibri" panose="020F0502020204030204" pitchFamily="34" charset="0"/>
                <a:cs typeface="Calibri" panose="020F0502020204030204" pitchFamily="34" charset="0"/>
              </a:rPr>
              <a:t>est la crue pour laquelle le transit s'effectuera sans risque ni dommage sur l'ouvrage.</a:t>
            </a:r>
            <a:endParaRPr lang="fr-FR" sz="1200" i="1" dirty="0">
              <a:latin typeface="Calibri" panose="020F0502020204030204" pitchFamily="34" charset="0"/>
              <a:cs typeface="Calibri" panose="020F0502020204030204" pitchFamily="34" charset="0"/>
            </a:endParaRPr>
          </a:p>
        </p:txBody>
      </p:sp>
      <p:sp>
        <p:nvSpPr>
          <p:cNvPr id="21" name="Rectangle 20"/>
          <p:cNvSpPr/>
          <p:nvPr/>
        </p:nvSpPr>
        <p:spPr>
          <a:xfrm>
            <a:off x="2886468" y="3972118"/>
            <a:ext cx="3747796" cy="438582"/>
          </a:xfrm>
          <a:prstGeom prst="rect">
            <a:avLst/>
          </a:prstGeom>
          <a:solidFill>
            <a:schemeClr val="bg1">
              <a:alpha val="50000"/>
            </a:schemeClr>
          </a:solidFill>
        </p:spPr>
        <p:txBody>
          <a:bodyPr wrap="square">
            <a:spAutoFit/>
          </a:bodyPr>
          <a:lstStyle/>
          <a:p>
            <a:pPr marL="50900">
              <a:defRPr/>
            </a:pPr>
            <a:r>
              <a:rPr lang="fr-FR" sz="1125" dirty="0">
                <a:latin typeface="Calibri"/>
              </a:rPr>
              <a:t>→ Validation du choix de la crue de projet par le CTPB </a:t>
            </a:r>
          </a:p>
          <a:p>
            <a:pPr marL="50900">
              <a:defRPr/>
            </a:pPr>
            <a:r>
              <a:rPr lang="fr-FR" sz="1125" dirty="0">
                <a:latin typeface="Calibri"/>
              </a:rPr>
              <a:t>(Comité Technique Permanent des Barrages)</a:t>
            </a:r>
          </a:p>
        </p:txBody>
      </p:sp>
      <p:pic>
        <p:nvPicPr>
          <p:cNvPr id="3" name="Image 2"/>
          <p:cNvPicPr>
            <a:picLocks noChangeAspect="1"/>
          </p:cNvPicPr>
          <p:nvPr/>
        </p:nvPicPr>
        <p:blipFill>
          <a:blip r:embed="rId4"/>
          <a:stretch>
            <a:fillRect/>
          </a:stretch>
        </p:blipFill>
        <p:spPr>
          <a:xfrm>
            <a:off x="353235" y="3455204"/>
            <a:ext cx="1884126" cy="1056252"/>
          </a:xfrm>
          <a:prstGeom prst="rect">
            <a:avLst/>
          </a:prstGeom>
        </p:spPr>
      </p:pic>
      <p:sp>
        <p:nvSpPr>
          <p:cNvPr id="24" name="Rectangle 23"/>
          <p:cNvSpPr/>
          <p:nvPr/>
        </p:nvSpPr>
        <p:spPr>
          <a:xfrm>
            <a:off x="4979344" y="3679201"/>
            <a:ext cx="1878656" cy="276999"/>
          </a:xfrm>
          <a:prstGeom prst="rect">
            <a:avLst/>
          </a:prstGeom>
        </p:spPr>
        <p:txBody>
          <a:bodyPr wrap="none">
            <a:spAutoFit/>
          </a:bodyPr>
          <a:lstStyle/>
          <a:p>
            <a:pPr eaLnBrk="1" hangingPunct="1">
              <a:defRPr/>
            </a:pPr>
            <a:r>
              <a:rPr lang="fr-FR" sz="1200" b="1" dirty="0">
                <a:solidFill>
                  <a:srgbClr val="000000"/>
                </a:solidFill>
                <a:latin typeface="+mn-lt"/>
              </a:rPr>
              <a:t>Barrage de </a:t>
            </a:r>
            <a:r>
              <a:rPr lang="fr-FR" sz="1200" b="1" dirty="0" err="1">
                <a:solidFill>
                  <a:srgbClr val="000000"/>
                </a:solidFill>
                <a:latin typeface="+mn-lt"/>
              </a:rPr>
              <a:t>Katse</a:t>
            </a:r>
            <a:r>
              <a:rPr lang="fr-FR" sz="1200" b="1" dirty="0">
                <a:solidFill>
                  <a:srgbClr val="000000"/>
                </a:solidFill>
                <a:latin typeface="+mn-lt"/>
              </a:rPr>
              <a:t> - Lesotho</a:t>
            </a:r>
          </a:p>
        </p:txBody>
      </p:sp>
    </p:spTree>
    <p:extLst>
      <p:ext uri="{BB962C8B-B14F-4D97-AF65-F5344CB8AC3E}">
        <p14:creationId xmlns:p14="http://schemas.microsoft.com/office/powerpoint/2010/main" val="32267175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llipse 14"/>
          <p:cNvSpPr/>
          <p:nvPr/>
        </p:nvSpPr>
        <p:spPr>
          <a:xfrm>
            <a:off x="3769395" y="1783080"/>
            <a:ext cx="3119966" cy="278228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fr-FR"/>
          </a:p>
        </p:txBody>
      </p:sp>
      <p:sp>
        <p:nvSpPr>
          <p:cNvPr id="14" name="Ellipse 13"/>
          <p:cNvSpPr/>
          <p:nvPr/>
        </p:nvSpPr>
        <p:spPr>
          <a:xfrm>
            <a:off x="141554" y="2261208"/>
            <a:ext cx="3934560" cy="278228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p>
        </p:txBody>
      </p:sp>
      <p:sp>
        <p:nvSpPr>
          <p:cNvPr id="3" name="Ellipse 2"/>
          <p:cNvSpPr/>
          <p:nvPr/>
        </p:nvSpPr>
        <p:spPr>
          <a:xfrm>
            <a:off x="0" y="473423"/>
            <a:ext cx="3934560" cy="187248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8"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9327" y="653014"/>
            <a:ext cx="1625630" cy="1469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vert="horz" lIns="0" tIns="0" rIns="0" bIns="0" rtlCol="0" anchor="t" anchorCtr="0">
            <a:normAutofit/>
          </a:bodyPr>
          <a:lstStyle/>
          <a:p>
            <a:r>
              <a:rPr lang="fr-FR" dirty="0"/>
              <a:t>Les grandes familles de calcul</a:t>
            </a:r>
          </a:p>
        </p:txBody>
      </p:sp>
      <p:sp>
        <p:nvSpPr>
          <p:cNvPr id="30" name="Espace réservé du numéro de diapositive 1"/>
          <p:cNvSpPr>
            <a:spLocks noGrp="1"/>
          </p:cNvSpPr>
          <p:nvPr>
            <p:ph type="sldNum" sz="quarter" idx="12"/>
          </p:nvPr>
        </p:nvSpPr>
        <p:spPr>
          <a:xfrm>
            <a:off x="59275" y="4769644"/>
            <a:ext cx="400050" cy="273844"/>
          </a:xfrm>
        </p:spPr>
        <p:txBody>
          <a:bodyPr/>
          <a:lstStyle/>
          <a:p>
            <a:fld id="{6C84FCA9-0CB4-F344-BE9A-8CB927FBFFF6}" type="slidenum">
              <a:rPr lang="fr-FR" smtClean="0"/>
              <a:pPr/>
              <a:t>5</a:t>
            </a:fld>
            <a:endParaRPr lang="fr-FR" dirty="0"/>
          </a:p>
        </p:txBody>
      </p:sp>
      <p:pic>
        <p:nvPicPr>
          <p:cNvPr id="33"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86686" y="2464511"/>
            <a:ext cx="2419176" cy="206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1677" y="2507730"/>
            <a:ext cx="2678349" cy="2345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96952" y="774080"/>
            <a:ext cx="3166572" cy="1212640"/>
          </a:xfrm>
          <a:prstGeom prst="rect">
            <a:avLst/>
          </a:prstGeom>
          <a:solidFill>
            <a:schemeClr val="bg1">
              <a:alpha val="75000"/>
            </a:schemeClr>
          </a:solidFill>
        </p:spPr>
        <p:txBody>
          <a:bodyPr wrap="none">
            <a:spAutoFit/>
          </a:bodyPr>
          <a:lstStyle/>
          <a:p>
            <a:pPr>
              <a:spcBef>
                <a:spcPct val="20000"/>
              </a:spcBef>
              <a:buFont typeface="Arial" panose="020B0604020202020204" pitchFamily="34" charset="0"/>
              <a:buChar char="•"/>
            </a:pPr>
            <a:r>
              <a:rPr lang="fr-FR" altLang="fr-FR" sz="1400" dirty="0" smtClean="0"/>
              <a:t> </a:t>
            </a:r>
            <a:r>
              <a:rPr lang="fr-FR" altLang="fr-FR" sz="1400" b="1" dirty="0" smtClean="0"/>
              <a:t>Méthodes empiriques :</a:t>
            </a:r>
          </a:p>
          <a:p>
            <a:pPr marL="719138" indent="-285750">
              <a:buFont typeface="Wingdings" panose="05000000000000000000" pitchFamily="2" charset="2"/>
              <a:buChar char="ü"/>
            </a:pPr>
            <a:r>
              <a:rPr lang="fr-FR" altLang="fr-FR" sz="1400" dirty="0"/>
              <a:t>CRUPEDIX ;</a:t>
            </a:r>
          </a:p>
          <a:p>
            <a:pPr marL="719138" indent="-285750">
              <a:buFont typeface="Wingdings" panose="05000000000000000000" pitchFamily="2" charset="2"/>
              <a:buChar char="ü"/>
            </a:pPr>
            <a:r>
              <a:rPr lang="fr-FR" altLang="fr-FR" sz="1400" dirty="0"/>
              <a:t>SOCOSE ;</a:t>
            </a:r>
          </a:p>
          <a:p>
            <a:pPr marL="719138" indent="-285750">
              <a:buFont typeface="Wingdings" panose="05000000000000000000" pitchFamily="2" charset="2"/>
              <a:buChar char="ü"/>
            </a:pPr>
            <a:r>
              <a:rPr lang="fr-FR" altLang="fr-FR" sz="1400" dirty="0"/>
              <a:t>Notes techniques et abaques...</a:t>
            </a:r>
          </a:p>
          <a:p>
            <a:pPr>
              <a:spcBef>
                <a:spcPct val="20000"/>
              </a:spcBef>
              <a:buFont typeface="Arial" panose="020B0604020202020204" pitchFamily="34" charset="0"/>
              <a:buChar char="•"/>
            </a:pPr>
            <a:endParaRPr lang="fr-FR" altLang="fr-FR" sz="1400" dirty="0">
              <a:cs typeface="Arial" panose="020B0604020202020204" pitchFamily="34" charset="0"/>
            </a:endParaRPr>
          </a:p>
        </p:txBody>
      </p:sp>
      <p:sp>
        <p:nvSpPr>
          <p:cNvPr id="5" name="Rectangle 4"/>
          <p:cNvSpPr/>
          <p:nvPr/>
        </p:nvSpPr>
        <p:spPr>
          <a:xfrm>
            <a:off x="4052896" y="2023690"/>
            <a:ext cx="2552965" cy="800219"/>
          </a:xfrm>
          <a:prstGeom prst="rect">
            <a:avLst/>
          </a:prstGeom>
          <a:solidFill>
            <a:schemeClr val="bg1">
              <a:alpha val="75000"/>
            </a:schemeClr>
          </a:solidFill>
        </p:spPr>
        <p:txBody>
          <a:bodyPr wrap="square">
            <a:spAutoFit/>
          </a:bodyPr>
          <a:lstStyle/>
          <a:p>
            <a:pPr>
              <a:spcBef>
                <a:spcPct val="20000"/>
              </a:spcBef>
              <a:buFont typeface="Arial" panose="020B0604020202020204" pitchFamily="34" charset="0"/>
              <a:buChar char="•"/>
            </a:pPr>
            <a:r>
              <a:rPr lang="fr-FR" altLang="fr-FR" dirty="0" smtClean="0"/>
              <a:t> </a:t>
            </a:r>
            <a:r>
              <a:rPr lang="fr-FR" altLang="fr-FR" sz="1400" b="1" dirty="0" smtClean="0"/>
              <a:t>Méthodes statistiques : </a:t>
            </a:r>
          </a:p>
          <a:p>
            <a:r>
              <a:rPr lang="fr-FR" sz="1400" dirty="0"/>
              <a:t>Ajustement d'une loi sur une série de </a:t>
            </a:r>
            <a:r>
              <a:rPr lang="fr-FR" sz="1400" dirty="0" smtClean="0"/>
              <a:t>débit</a:t>
            </a:r>
            <a:endParaRPr lang="fr-FR" altLang="fr-FR" dirty="0">
              <a:cs typeface="Arial" panose="020B0604020202020204" pitchFamily="34" charset="0"/>
            </a:endParaRPr>
          </a:p>
        </p:txBody>
      </p:sp>
      <p:sp>
        <p:nvSpPr>
          <p:cNvPr id="7" name="Rectangle 6"/>
          <p:cNvSpPr/>
          <p:nvPr/>
        </p:nvSpPr>
        <p:spPr>
          <a:xfrm>
            <a:off x="588891" y="2399846"/>
            <a:ext cx="3046066" cy="843308"/>
          </a:xfrm>
          <a:prstGeom prst="rect">
            <a:avLst/>
          </a:prstGeom>
          <a:solidFill>
            <a:schemeClr val="bg1">
              <a:alpha val="75000"/>
            </a:schemeClr>
          </a:solidFill>
        </p:spPr>
        <p:txBody>
          <a:bodyPr wrap="square">
            <a:spAutoFit/>
          </a:bodyPr>
          <a:lstStyle/>
          <a:p>
            <a:pPr>
              <a:spcBef>
                <a:spcPct val="20000"/>
              </a:spcBef>
              <a:buFont typeface="Arial" panose="020B0604020202020204" pitchFamily="34" charset="0"/>
              <a:buChar char="•"/>
            </a:pPr>
            <a:r>
              <a:rPr lang="fr-FR" altLang="fr-FR" dirty="0" smtClean="0"/>
              <a:t> </a:t>
            </a:r>
            <a:r>
              <a:rPr lang="fr-FR" altLang="fr-FR" sz="1400" b="1" dirty="0" smtClean="0"/>
              <a:t>Méthodes probabilistes</a:t>
            </a:r>
          </a:p>
          <a:p>
            <a:pPr>
              <a:spcBef>
                <a:spcPct val="20000"/>
              </a:spcBef>
            </a:pPr>
            <a:r>
              <a:rPr lang="fr-FR" sz="1400" dirty="0" err="1"/>
              <a:t>Gradex</a:t>
            </a:r>
            <a:r>
              <a:rPr lang="fr-FR" sz="1400" dirty="0"/>
              <a:t> (et méthodes </a:t>
            </a:r>
            <a:r>
              <a:rPr lang="fr-FR" sz="1400" dirty="0" err="1"/>
              <a:t>hydro-météorologiques</a:t>
            </a:r>
            <a:r>
              <a:rPr lang="fr-FR" sz="1400" dirty="0" smtClean="0"/>
              <a:t>)</a:t>
            </a:r>
            <a:endParaRPr lang="fr-FR" altLang="fr-FR" sz="2000" dirty="0">
              <a:cs typeface="Arial" panose="020B0604020202020204" pitchFamily="34" charset="0"/>
            </a:endParaRPr>
          </a:p>
        </p:txBody>
      </p:sp>
      <p:sp>
        <p:nvSpPr>
          <p:cNvPr id="16" name="ZoneTexte 15"/>
          <p:cNvSpPr txBox="1"/>
          <p:nvPr/>
        </p:nvSpPr>
        <p:spPr>
          <a:xfrm>
            <a:off x="3902378" y="652990"/>
            <a:ext cx="949295" cy="600164"/>
          </a:xfrm>
          <a:prstGeom prst="rect">
            <a:avLst/>
          </a:prstGeom>
          <a:noFill/>
        </p:spPr>
        <p:txBody>
          <a:bodyPr wrap="square">
            <a:spAutoFit/>
          </a:bodyPr>
          <a:lstStyle/>
          <a:p>
            <a:pPr algn="ctr">
              <a:defRPr/>
            </a:pPr>
            <a:r>
              <a:rPr lang="fr-FR" sz="1100" b="1" dirty="0">
                <a:solidFill>
                  <a:srgbClr val="0D791A"/>
                </a:solidFill>
              </a:rPr>
              <a:t>Coûts des dommages probables</a:t>
            </a:r>
          </a:p>
        </p:txBody>
      </p:sp>
      <p:sp>
        <p:nvSpPr>
          <p:cNvPr id="17" name="ZoneTexte 16"/>
          <p:cNvSpPr txBox="1"/>
          <p:nvPr/>
        </p:nvSpPr>
        <p:spPr>
          <a:xfrm>
            <a:off x="5804166" y="826785"/>
            <a:ext cx="820572" cy="430887"/>
          </a:xfrm>
          <a:prstGeom prst="rect">
            <a:avLst/>
          </a:prstGeom>
          <a:noFill/>
        </p:spPr>
        <p:txBody>
          <a:bodyPr wrap="square">
            <a:spAutoFit/>
          </a:bodyPr>
          <a:lstStyle/>
          <a:p>
            <a:pPr algn="ctr">
              <a:defRPr/>
            </a:pPr>
            <a:r>
              <a:rPr lang="fr-FR" sz="1100" b="1" dirty="0">
                <a:solidFill>
                  <a:srgbClr val="C00000"/>
                </a:solidFill>
              </a:rPr>
              <a:t>Coûts de protection</a:t>
            </a:r>
          </a:p>
        </p:txBody>
      </p:sp>
      <p:pic>
        <p:nvPicPr>
          <p:cNvPr id="18" name="Image 10"/>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0019" y="821521"/>
            <a:ext cx="1496459" cy="879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121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3" grpId="0" animBg="1"/>
      <p:bldP spid="4" grpId="0" animBg="1"/>
      <p:bldP spid="5"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4762362" y="745986"/>
            <a:ext cx="1854617" cy="2662839"/>
          </a:xfrm>
          <a:prstGeom prst="rect">
            <a:avLst/>
          </a:prstGeom>
        </p:spPr>
      </p:pic>
      <p:sp>
        <p:nvSpPr>
          <p:cNvPr id="2" name="Titre 1"/>
          <p:cNvSpPr>
            <a:spLocks noGrp="1"/>
          </p:cNvSpPr>
          <p:nvPr>
            <p:ph type="title"/>
          </p:nvPr>
        </p:nvSpPr>
        <p:spPr/>
        <p:txBody>
          <a:bodyPr vert="horz" lIns="0" tIns="0" rIns="0" bIns="0" rtlCol="0" anchor="t" anchorCtr="0">
            <a:normAutofit/>
          </a:bodyPr>
          <a:lstStyle/>
          <a:p>
            <a:r>
              <a:rPr lang="fr-FR" dirty="0"/>
              <a:t>Les grandes familles de calcul</a:t>
            </a:r>
          </a:p>
        </p:txBody>
      </p:sp>
      <p:sp>
        <p:nvSpPr>
          <p:cNvPr id="30" name="Espace réservé du numéro de diapositive 1"/>
          <p:cNvSpPr>
            <a:spLocks noGrp="1"/>
          </p:cNvSpPr>
          <p:nvPr>
            <p:ph type="sldNum" sz="quarter" idx="12"/>
          </p:nvPr>
        </p:nvSpPr>
        <p:spPr>
          <a:xfrm>
            <a:off x="59275" y="4769644"/>
            <a:ext cx="400050" cy="273844"/>
          </a:xfrm>
        </p:spPr>
        <p:txBody>
          <a:bodyPr/>
          <a:lstStyle/>
          <a:p>
            <a:fld id="{6C84FCA9-0CB4-F344-BE9A-8CB927FBFFF6}" type="slidenum">
              <a:rPr lang="fr-FR" smtClean="0"/>
              <a:pPr/>
              <a:t>6</a:t>
            </a:fld>
            <a:endParaRPr lang="fr-FR" dirty="0"/>
          </a:p>
        </p:txBody>
      </p:sp>
      <p:pic>
        <p:nvPicPr>
          <p:cNvPr id="3" name="Image 2"/>
          <p:cNvPicPr>
            <a:picLocks noChangeAspect="1"/>
          </p:cNvPicPr>
          <p:nvPr/>
        </p:nvPicPr>
        <p:blipFill>
          <a:blip r:embed="rId3"/>
          <a:stretch>
            <a:fillRect/>
          </a:stretch>
        </p:blipFill>
        <p:spPr>
          <a:xfrm>
            <a:off x="139626" y="3010882"/>
            <a:ext cx="6102148" cy="1699963"/>
          </a:xfrm>
          <a:prstGeom prst="rect">
            <a:avLst/>
          </a:prstGeom>
        </p:spPr>
      </p:pic>
      <p:sp>
        <p:nvSpPr>
          <p:cNvPr id="4" name="Rectangle 3"/>
          <p:cNvSpPr/>
          <p:nvPr/>
        </p:nvSpPr>
        <p:spPr>
          <a:xfrm>
            <a:off x="139627" y="748724"/>
            <a:ext cx="4723922" cy="2262158"/>
          </a:xfrm>
          <a:prstGeom prst="rect">
            <a:avLst/>
          </a:prstGeom>
        </p:spPr>
        <p:txBody>
          <a:bodyPr wrap="square">
            <a:spAutoFit/>
          </a:bodyPr>
          <a:lstStyle/>
          <a:p>
            <a:r>
              <a:rPr lang="fr-FR" sz="1400" dirty="0"/>
              <a:t>Nouveaux concepts qui se dégagent avec l'arrivée de </a:t>
            </a:r>
            <a:endParaRPr lang="fr-FR" sz="1400" dirty="0" smtClean="0"/>
          </a:p>
          <a:p>
            <a:r>
              <a:rPr lang="fr-FR" sz="1400" dirty="0" smtClean="0"/>
              <a:t>moyens </a:t>
            </a:r>
            <a:r>
              <a:rPr lang="fr-FR" sz="1400" dirty="0"/>
              <a:t>de calculs </a:t>
            </a:r>
            <a:r>
              <a:rPr lang="fr-FR" sz="1400" dirty="0" smtClean="0"/>
              <a:t>puissants : </a:t>
            </a:r>
          </a:p>
          <a:p>
            <a:endParaRPr lang="fr-FR" sz="1400" dirty="0"/>
          </a:p>
          <a:p>
            <a:pPr marL="285750" indent="-285750">
              <a:spcAft>
                <a:spcPts val="600"/>
              </a:spcAft>
              <a:buFont typeface="Arial" panose="020B0604020202020204" pitchFamily="34" charset="0"/>
              <a:buChar char="•"/>
              <a:defRPr/>
            </a:pPr>
            <a:r>
              <a:rPr lang="fr-FR" sz="1400" dirty="0"/>
              <a:t>Obligatoire dans certains pays (→utilisation d'</a:t>
            </a:r>
            <a:r>
              <a:rPr lang="fr-FR" sz="1400" b="1" dirty="0"/>
              <a:t>HEC-HMS</a:t>
            </a:r>
            <a:r>
              <a:rPr lang="fr-FR" sz="1400" dirty="0"/>
              <a:t> pour dimensionner les évacuateurs d'un barrage) ;</a:t>
            </a:r>
          </a:p>
          <a:p>
            <a:pPr marL="285750" indent="-285750">
              <a:spcAft>
                <a:spcPts val="600"/>
              </a:spcAft>
              <a:buFont typeface="Arial" panose="020B0604020202020204" pitchFamily="34" charset="0"/>
              <a:buChar char="•"/>
              <a:defRPr/>
            </a:pPr>
            <a:r>
              <a:rPr lang="fr-FR" sz="1400" dirty="0"/>
              <a:t>Méthode </a:t>
            </a:r>
            <a:r>
              <a:rPr lang="fr-FR" sz="1400" b="1" dirty="0" err="1"/>
              <a:t>Shypre</a:t>
            </a:r>
            <a:r>
              <a:rPr lang="fr-FR" sz="1400" dirty="0"/>
              <a:t> de l'IRSTEA (applicable en France) ;</a:t>
            </a:r>
          </a:p>
          <a:p>
            <a:pPr marL="285750" indent="-285750">
              <a:spcAft>
                <a:spcPts val="600"/>
              </a:spcAft>
              <a:buFont typeface="Arial" panose="020B0604020202020204" pitchFamily="34" charset="0"/>
              <a:buChar char="•"/>
              <a:defRPr/>
            </a:pPr>
            <a:r>
              <a:rPr lang="fr-FR" sz="1400" dirty="0"/>
              <a:t>Méthode </a:t>
            </a:r>
            <a:r>
              <a:rPr lang="fr-FR" sz="1400" b="1" dirty="0"/>
              <a:t>Schadex</a:t>
            </a:r>
            <a:r>
              <a:rPr lang="fr-FR" sz="1400" dirty="0"/>
              <a:t> de la DTG d'EDF (appliquée surtout en France mais aussi à l’étranger) ;</a:t>
            </a:r>
          </a:p>
          <a:p>
            <a:pPr marL="285750" indent="-285750">
              <a:spcAft>
                <a:spcPts val="600"/>
              </a:spcAft>
              <a:buFont typeface="Arial" panose="020B0604020202020204" pitchFamily="34" charset="0"/>
              <a:buChar char="•"/>
              <a:defRPr/>
            </a:pPr>
            <a:r>
              <a:rPr lang="fr-FR" sz="1400" dirty="0"/>
              <a:t>...</a:t>
            </a:r>
          </a:p>
        </p:txBody>
      </p:sp>
    </p:spTree>
    <p:extLst>
      <p:ext uri="{BB962C8B-B14F-4D97-AF65-F5344CB8AC3E}">
        <p14:creationId xmlns:p14="http://schemas.microsoft.com/office/powerpoint/2010/main" val="9070408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6C84FCA9-0CB4-F344-BE9A-8CB927FBFFF6}" type="slidenum">
              <a:rPr lang="fr-FR" smtClean="0"/>
              <a:pPr/>
              <a:t>7</a:t>
            </a:fld>
            <a:endParaRPr lang="fr-FR" dirty="0"/>
          </a:p>
        </p:txBody>
      </p:sp>
      <p:sp>
        <p:nvSpPr>
          <p:cNvPr id="5" name="Titre 4"/>
          <p:cNvSpPr>
            <a:spLocks noGrp="1"/>
          </p:cNvSpPr>
          <p:nvPr>
            <p:ph type="title"/>
          </p:nvPr>
        </p:nvSpPr>
        <p:spPr>
          <a:xfrm>
            <a:off x="735806" y="824582"/>
            <a:ext cx="4789505" cy="445220"/>
          </a:xfrm>
        </p:spPr>
        <p:txBody>
          <a:bodyPr>
            <a:normAutofit fontScale="90000"/>
          </a:bodyPr>
          <a:lstStyle/>
          <a:p>
            <a:r>
              <a:rPr lang="fr-FR" dirty="0"/>
              <a:t>Quelle hydrologie pour quel projet ?</a:t>
            </a:r>
          </a:p>
        </p:txBody>
      </p:sp>
      <p:sp>
        <p:nvSpPr>
          <p:cNvPr id="10" name="Espace réservé du contenu 1"/>
          <p:cNvSpPr>
            <a:spLocks noGrp="1"/>
          </p:cNvSpPr>
          <p:nvPr>
            <p:ph idx="4294967295"/>
          </p:nvPr>
        </p:nvSpPr>
        <p:spPr>
          <a:xfrm>
            <a:off x="3658460" y="1813263"/>
            <a:ext cx="2792103" cy="746042"/>
          </a:xfrm>
          <a:prstGeom prst="rect">
            <a:avLst/>
          </a:prstGeom>
          <a:solidFill>
            <a:schemeClr val="accent5">
              <a:lumMod val="40000"/>
              <a:lumOff val="60000"/>
            </a:schemeClr>
          </a:solidFill>
        </p:spPr>
        <p:txBody>
          <a:bodyPr/>
          <a:lstStyle/>
          <a:p>
            <a:pPr marL="0" indent="0" algn="ctr">
              <a:spcBef>
                <a:spcPts val="0"/>
              </a:spcBef>
              <a:buNone/>
            </a:pPr>
            <a:endParaRPr lang="fr-FR" sz="1200" b="1" dirty="0"/>
          </a:p>
          <a:p>
            <a:pPr marL="0" indent="0" algn="ctr">
              <a:spcBef>
                <a:spcPts val="0"/>
              </a:spcBef>
              <a:buNone/>
            </a:pPr>
            <a:r>
              <a:rPr lang="fr-FR" sz="1200" b="1" dirty="0" smtClean="0"/>
              <a:t>Assurer la viabilité d’un projet</a:t>
            </a:r>
            <a:endParaRPr lang="fr-FR" sz="1200" b="1" dirty="0"/>
          </a:p>
          <a:p>
            <a:pPr marL="0" indent="0" algn="ctr">
              <a:spcBef>
                <a:spcPts val="0"/>
              </a:spcBef>
              <a:buNone/>
            </a:pPr>
            <a:endParaRPr lang="fr-FR" sz="1200" b="1" dirty="0"/>
          </a:p>
        </p:txBody>
      </p:sp>
      <p:sp>
        <p:nvSpPr>
          <p:cNvPr id="12" name="Espace réservé du contenu 1"/>
          <p:cNvSpPr txBox="1">
            <a:spLocks/>
          </p:cNvSpPr>
          <p:nvPr/>
        </p:nvSpPr>
        <p:spPr>
          <a:xfrm>
            <a:off x="286052" y="1344244"/>
            <a:ext cx="3476981" cy="607066"/>
          </a:xfrm>
          <a:prstGeom prst="rect">
            <a:avLst/>
          </a:prstGeom>
          <a:solidFill>
            <a:schemeClr val="bg2">
              <a:lumMod val="60000"/>
              <a:lumOff val="40000"/>
            </a:schemeClr>
          </a:solidFill>
        </p:spPr>
        <p:txBody>
          <a:bodyPr vert="horz" lIns="0" tIns="0" rIns="0" bIns="0" rtlCol="0">
            <a:noAutofit/>
          </a:bodyPr>
          <a:lstStyle>
            <a:lvl1pPr marL="342900" indent="-342900" algn="l" defTabSz="457200" rtl="0" eaLnBrk="1" latinLnBrk="0" hangingPunct="1">
              <a:spcBef>
                <a:spcPct val="20000"/>
              </a:spcBef>
              <a:buClr>
                <a:srgbClr val="A61C7A"/>
              </a:buClr>
              <a:buSzPct val="100000"/>
              <a:buFont typeface="Arial" pitchFamily="34" charset="0"/>
              <a:buChar char="■"/>
              <a:defRPr lang="fr-FR" sz="1800" kern="1200">
                <a:solidFill>
                  <a:schemeClr val="accent1">
                    <a:lumMod val="50000"/>
                  </a:schemeClr>
                </a:solidFill>
                <a:latin typeface="Open Sans" pitchFamily="34" charset="0"/>
                <a:ea typeface="Open Sans" pitchFamily="34" charset="0"/>
                <a:cs typeface="Open Sans" pitchFamily="34" charset="0"/>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819150" indent="-285750" algn="l" defTabSz="457200" rtl="0" eaLnBrk="1" latinLnBrk="0" hangingPunct="1">
              <a:spcBef>
                <a:spcPct val="20000"/>
              </a:spcBef>
              <a:buClr>
                <a:schemeClr val="accent1">
                  <a:lumMod val="50000"/>
                </a:schemeClr>
              </a:buClr>
              <a:buFont typeface="Arial"/>
              <a:buNone/>
              <a:defRPr lang="fr-FR" sz="1600" kern="1200">
                <a:solidFill>
                  <a:srgbClr val="A61C7A"/>
                </a:solidFill>
                <a:latin typeface="Open Sans" pitchFamily="34" charset="0"/>
                <a:ea typeface="Open Sans" pitchFamily="34" charset="0"/>
                <a:cs typeface="Open Sans" pitchFamily="34" charset="0"/>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225"/>
              </a:spcBef>
              <a:buNone/>
            </a:pPr>
            <a:endParaRPr lang="fr-FR" sz="1200" b="1" dirty="0"/>
          </a:p>
          <a:p>
            <a:pPr marL="0" indent="0" algn="ctr">
              <a:spcBef>
                <a:spcPts val="225"/>
              </a:spcBef>
              <a:buNone/>
            </a:pPr>
            <a:r>
              <a:rPr lang="fr-FR" sz="1200" b="1" dirty="0"/>
              <a:t> Protéger un ouvrage du risque de crue  </a:t>
            </a:r>
          </a:p>
        </p:txBody>
      </p:sp>
      <p:sp>
        <p:nvSpPr>
          <p:cNvPr id="9" name="Espace réservé du contenu 1"/>
          <p:cNvSpPr txBox="1">
            <a:spLocks/>
          </p:cNvSpPr>
          <p:nvPr/>
        </p:nvSpPr>
        <p:spPr>
          <a:xfrm>
            <a:off x="286052" y="1344244"/>
            <a:ext cx="3476981" cy="607066"/>
          </a:xfrm>
          <a:prstGeom prst="rect">
            <a:avLst/>
          </a:prstGeom>
          <a:solidFill>
            <a:schemeClr val="bg1">
              <a:lumMod val="75000"/>
              <a:alpha val="50000"/>
            </a:schemeClr>
          </a:solidFill>
        </p:spPr>
        <p:txBody>
          <a:bodyPr vert="horz" lIns="0" tIns="0" rIns="0" bIns="0" rtlCol="0">
            <a:noAutofit/>
          </a:bodyPr>
          <a:lstStyle>
            <a:lvl1pPr marL="342900" indent="-342900" algn="l" defTabSz="457200" rtl="0" eaLnBrk="1" latinLnBrk="0" hangingPunct="1">
              <a:spcBef>
                <a:spcPct val="20000"/>
              </a:spcBef>
              <a:buClr>
                <a:srgbClr val="A61C7A"/>
              </a:buClr>
              <a:buSzPct val="100000"/>
              <a:buFont typeface="Arial" pitchFamily="34" charset="0"/>
              <a:buChar char="■"/>
              <a:defRPr lang="fr-FR" sz="1800" kern="1200">
                <a:solidFill>
                  <a:schemeClr val="accent1">
                    <a:lumMod val="50000"/>
                  </a:schemeClr>
                </a:solidFill>
                <a:latin typeface="Open Sans" pitchFamily="34" charset="0"/>
                <a:ea typeface="Open Sans" pitchFamily="34" charset="0"/>
                <a:cs typeface="Open Sans" pitchFamily="34" charset="0"/>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819150" indent="-285750" algn="l" defTabSz="457200" rtl="0" eaLnBrk="1" latinLnBrk="0" hangingPunct="1">
              <a:spcBef>
                <a:spcPct val="20000"/>
              </a:spcBef>
              <a:buClr>
                <a:schemeClr val="accent1">
                  <a:lumMod val="50000"/>
                </a:schemeClr>
              </a:buClr>
              <a:buFont typeface="Arial"/>
              <a:buNone/>
              <a:defRPr lang="fr-FR" sz="1600" kern="1200">
                <a:solidFill>
                  <a:srgbClr val="A61C7A"/>
                </a:solidFill>
                <a:latin typeface="Open Sans" pitchFamily="34" charset="0"/>
                <a:ea typeface="Open Sans" pitchFamily="34" charset="0"/>
                <a:cs typeface="Open Sans" pitchFamily="34" charset="0"/>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225"/>
              </a:spcBef>
              <a:buNone/>
            </a:pPr>
            <a:endParaRPr lang="fr-FR" sz="1200" b="1" dirty="0"/>
          </a:p>
          <a:p>
            <a:pPr marL="0" indent="0" algn="ctr">
              <a:spcBef>
                <a:spcPts val="225"/>
              </a:spcBef>
              <a:buNone/>
            </a:pPr>
            <a:r>
              <a:rPr lang="fr-FR" sz="1200" b="1" dirty="0"/>
              <a:t> </a:t>
            </a:r>
          </a:p>
        </p:txBody>
      </p:sp>
    </p:spTree>
    <p:extLst>
      <p:ext uri="{BB962C8B-B14F-4D97-AF65-F5344CB8AC3E}">
        <p14:creationId xmlns:p14="http://schemas.microsoft.com/office/powerpoint/2010/main" val="28353107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6C84FCA9-0CB4-F344-BE9A-8CB927FBFFF6}" type="slidenum">
              <a:rPr lang="fr-FR" smtClean="0"/>
              <a:pPr/>
              <a:t>8</a:t>
            </a:fld>
            <a:endParaRPr lang="fr-FR" dirty="0"/>
          </a:p>
        </p:txBody>
      </p:sp>
      <p:sp>
        <p:nvSpPr>
          <p:cNvPr id="4" name="Espace réservé du texte 3"/>
          <p:cNvSpPr>
            <a:spLocks noGrp="1"/>
          </p:cNvSpPr>
          <p:nvPr>
            <p:ph type="body" sz="quarter" idx="14"/>
          </p:nvPr>
        </p:nvSpPr>
        <p:spPr>
          <a:xfrm>
            <a:off x="345290" y="810734"/>
            <a:ext cx="5715000" cy="392906"/>
          </a:xfrm>
        </p:spPr>
        <p:txBody>
          <a:bodyPr/>
          <a:lstStyle/>
          <a:p>
            <a:r>
              <a:rPr lang="fr-FR" dirty="0" smtClean="0"/>
              <a:t>La notion de productible</a:t>
            </a:r>
            <a:endParaRPr lang="fr-FR" dirty="0"/>
          </a:p>
        </p:txBody>
      </p:sp>
      <p:sp>
        <p:nvSpPr>
          <p:cNvPr id="5" name="Titre 4"/>
          <p:cNvSpPr>
            <a:spLocks noGrp="1"/>
          </p:cNvSpPr>
          <p:nvPr>
            <p:ph type="title"/>
          </p:nvPr>
        </p:nvSpPr>
        <p:spPr/>
        <p:txBody>
          <a:bodyPr/>
          <a:lstStyle/>
          <a:p>
            <a:r>
              <a:rPr lang="fr-FR" dirty="0" smtClean="0"/>
              <a:t>Hydrologie des apports</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4760" y="1080632"/>
            <a:ext cx="3002833" cy="2002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9275" y="3120276"/>
            <a:ext cx="1645117" cy="577081"/>
          </a:xfrm>
          <a:prstGeom prst="rect">
            <a:avLst/>
          </a:prstGeom>
        </p:spPr>
        <p:txBody>
          <a:bodyPr wrap="square">
            <a:spAutoFit/>
          </a:bodyPr>
          <a:lstStyle/>
          <a:p>
            <a:r>
              <a:rPr lang="fr-FR" sz="1050" b="1" dirty="0">
                <a:solidFill>
                  <a:srgbClr val="000000"/>
                </a:solidFill>
              </a:rPr>
              <a:t>Total E&amp;P – </a:t>
            </a:r>
            <a:r>
              <a:rPr lang="fr-FR" sz="1050" b="1" dirty="0" err="1">
                <a:solidFill>
                  <a:srgbClr val="000000"/>
                </a:solidFill>
              </a:rPr>
              <a:t>Belmolanga</a:t>
            </a:r>
            <a:r>
              <a:rPr lang="fr-FR" sz="1050" b="1" dirty="0">
                <a:solidFill>
                  <a:srgbClr val="000000"/>
                </a:solidFill>
              </a:rPr>
              <a:t> Madagascar :</a:t>
            </a:r>
          </a:p>
          <a:p>
            <a:r>
              <a:rPr lang="fr-FR" sz="1050" b="1" dirty="0" err="1">
                <a:solidFill>
                  <a:srgbClr val="000000"/>
                </a:solidFill>
              </a:rPr>
              <a:t>Process</a:t>
            </a:r>
            <a:r>
              <a:rPr lang="fr-FR" sz="1050" b="1" dirty="0">
                <a:solidFill>
                  <a:srgbClr val="000000"/>
                </a:solidFill>
              </a:rPr>
              <a:t> d'extraction</a:t>
            </a: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19829" y="3186403"/>
            <a:ext cx="2882614" cy="172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654208" y="4491068"/>
            <a:ext cx="2706928" cy="415498"/>
          </a:xfrm>
          <a:prstGeom prst="rect">
            <a:avLst/>
          </a:prstGeom>
        </p:spPr>
        <p:txBody>
          <a:bodyPr wrap="square">
            <a:spAutoFit/>
          </a:bodyPr>
          <a:lstStyle/>
          <a:p>
            <a:r>
              <a:rPr lang="fr-FR" sz="1050" b="1" dirty="0" err="1">
                <a:solidFill>
                  <a:srgbClr val="000000"/>
                </a:solidFill>
              </a:rPr>
              <a:t>Velcan</a:t>
            </a:r>
            <a:r>
              <a:rPr lang="fr-FR" sz="1050" b="1" dirty="0">
                <a:solidFill>
                  <a:srgbClr val="000000"/>
                </a:solidFill>
              </a:rPr>
              <a:t> </a:t>
            </a:r>
            <a:r>
              <a:rPr lang="fr-FR" sz="1050" b="1" dirty="0" err="1">
                <a:solidFill>
                  <a:srgbClr val="000000"/>
                </a:solidFill>
              </a:rPr>
              <a:t>energy</a:t>
            </a:r>
            <a:r>
              <a:rPr lang="fr-FR" sz="1050" b="1" dirty="0">
                <a:solidFill>
                  <a:srgbClr val="000000"/>
                </a:solidFill>
              </a:rPr>
              <a:t> – Inde :</a:t>
            </a:r>
          </a:p>
          <a:p>
            <a:r>
              <a:rPr lang="fr-FR" sz="1050" b="1" dirty="0" err="1">
                <a:solidFill>
                  <a:srgbClr val="000000"/>
                </a:solidFill>
              </a:rPr>
              <a:t>Hydroelectricite</a:t>
            </a:r>
            <a:endParaRPr lang="fr-FR" sz="1050" b="1" dirty="0">
              <a:solidFill>
                <a:srgbClr val="000000"/>
              </a:solidFill>
            </a:endParaRPr>
          </a:p>
        </p:txBody>
      </p:sp>
      <p:pic>
        <p:nvPicPr>
          <p:cNvPr id="13" name="Image 12"/>
          <p:cNvPicPr>
            <a:picLocks noChangeAspect="1"/>
          </p:cNvPicPr>
          <p:nvPr/>
        </p:nvPicPr>
        <p:blipFill>
          <a:blip r:embed="rId4"/>
          <a:stretch>
            <a:fillRect/>
          </a:stretch>
        </p:blipFill>
        <p:spPr>
          <a:xfrm>
            <a:off x="4134850" y="643839"/>
            <a:ext cx="2367655" cy="3260718"/>
          </a:xfrm>
          <a:prstGeom prst="rect">
            <a:avLst/>
          </a:prstGeom>
        </p:spPr>
      </p:pic>
    </p:spTree>
    <p:extLst>
      <p:ext uri="{BB962C8B-B14F-4D97-AF65-F5344CB8AC3E}">
        <p14:creationId xmlns:p14="http://schemas.microsoft.com/office/powerpoint/2010/main" val="14095452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6C84FCA9-0CB4-F344-BE9A-8CB927FBFFF6}" type="slidenum">
              <a:rPr lang="fr-FR" smtClean="0"/>
              <a:pPr/>
              <a:t>9</a:t>
            </a:fld>
            <a:endParaRPr lang="fr-FR" dirty="0"/>
          </a:p>
        </p:txBody>
      </p:sp>
      <p:sp>
        <p:nvSpPr>
          <p:cNvPr id="4" name="Espace réservé du texte 3"/>
          <p:cNvSpPr>
            <a:spLocks noGrp="1"/>
          </p:cNvSpPr>
          <p:nvPr>
            <p:ph type="body" sz="quarter" idx="14"/>
          </p:nvPr>
        </p:nvSpPr>
        <p:spPr>
          <a:xfrm>
            <a:off x="345290" y="810734"/>
            <a:ext cx="5715000" cy="392906"/>
          </a:xfrm>
        </p:spPr>
        <p:txBody>
          <a:bodyPr/>
          <a:lstStyle/>
          <a:p>
            <a:r>
              <a:rPr lang="fr-FR" dirty="0" smtClean="0"/>
              <a:t>La notion de modèle de gestion des ouvrages…</a:t>
            </a:r>
            <a:endParaRPr lang="fr-FR" dirty="0"/>
          </a:p>
        </p:txBody>
      </p:sp>
      <p:sp>
        <p:nvSpPr>
          <p:cNvPr id="5" name="Titre 4"/>
          <p:cNvSpPr>
            <a:spLocks noGrp="1"/>
          </p:cNvSpPr>
          <p:nvPr>
            <p:ph type="title"/>
          </p:nvPr>
        </p:nvSpPr>
        <p:spPr/>
        <p:txBody>
          <a:bodyPr/>
          <a:lstStyle/>
          <a:p>
            <a:r>
              <a:rPr lang="fr-FR" dirty="0" smtClean="0"/>
              <a:t>Hydrologie des apports</a:t>
            </a:r>
            <a:endParaRPr lang="fr-FR" dirty="0"/>
          </a:p>
        </p:txBody>
      </p:sp>
      <p:pic>
        <p:nvPicPr>
          <p:cNvPr id="10" name="Picture 2"/>
          <p:cNvPicPr/>
          <p:nvPr/>
        </p:nvPicPr>
        <p:blipFill rotWithShape="1">
          <a:blip r:embed="rId2">
            <a:extLst>
              <a:ext uri="{28A0092B-C50C-407E-A947-70E740481C1C}">
                <a14:useLocalDpi xmlns:a14="http://schemas.microsoft.com/office/drawing/2010/main" val="0"/>
              </a:ext>
            </a:extLst>
          </a:blip>
          <a:srcRect b="1555"/>
          <a:stretch/>
        </p:blipFill>
        <p:spPr bwMode="auto">
          <a:xfrm>
            <a:off x="200813" y="2267905"/>
            <a:ext cx="3001977" cy="2419355"/>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3562750" y="4181337"/>
            <a:ext cx="2497540" cy="369332"/>
          </a:xfrm>
          <a:prstGeom prst="rect">
            <a:avLst/>
          </a:prstGeom>
        </p:spPr>
        <p:txBody>
          <a:bodyPr wrap="square">
            <a:spAutoFit/>
          </a:bodyPr>
          <a:lstStyle/>
          <a:p>
            <a:r>
              <a:rPr lang="fr-FR" sz="900" b="1" dirty="0" smtClean="0">
                <a:solidFill>
                  <a:srgbClr val="000000"/>
                </a:solidFill>
              </a:rPr>
              <a:t>Exemples </a:t>
            </a:r>
            <a:r>
              <a:rPr lang="fr-FR" sz="900" b="1" dirty="0">
                <a:solidFill>
                  <a:srgbClr val="000000"/>
                </a:solidFill>
              </a:rPr>
              <a:t>de </a:t>
            </a:r>
            <a:r>
              <a:rPr lang="fr-FR" sz="900" b="1" dirty="0" smtClean="0">
                <a:solidFill>
                  <a:srgbClr val="000000"/>
                </a:solidFill>
              </a:rPr>
              <a:t>modèles hydrologiques (HEC-HMS en haut et Topkapi en bas).</a:t>
            </a:r>
            <a:endParaRPr lang="fr-FR" sz="900" b="1" dirty="0">
              <a:solidFill>
                <a:srgbClr val="000000"/>
              </a:solidFill>
            </a:endParaRPr>
          </a:p>
        </p:txBody>
      </p:sp>
      <p:pic>
        <p:nvPicPr>
          <p:cNvPr id="11" name="Image 10"/>
          <p:cNvPicPr/>
          <p:nvPr/>
        </p:nvPicPr>
        <p:blipFill>
          <a:blip r:embed="rId3"/>
          <a:stretch>
            <a:fillRect/>
          </a:stretch>
        </p:blipFill>
        <p:spPr>
          <a:xfrm>
            <a:off x="3535952" y="1121943"/>
            <a:ext cx="2831223" cy="2291923"/>
          </a:xfrm>
          <a:prstGeom prst="rect">
            <a:avLst/>
          </a:prstGeom>
        </p:spPr>
      </p:pic>
      <p:pic>
        <p:nvPicPr>
          <p:cNvPr id="12" name="Image 11"/>
          <p:cNvPicPr/>
          <p:nvPr/>
        </p:nvPicPr>
        <p:blipFill>
          <a:blip r:embed="rId4"/>
          <a:stretch>
            <a:fillRect/>
          </a:stretch>
        </p:blipFill>
        <p:spPr>
          <a:xfrm>
            <a:off x="3588961" y="2529284"/>
            <a:ext cx="3099186" cy="1716352"/>
          </a:xfrm>
          <a:prstGeom prst="rect">
            <a:avLst/>
          </a:prstGeom>
        </p:spPr>
      </p:pic>
      <p:sp>
        <p:nvSpPr>
          <p:cNvPr id="13" name="Rectangle 12"/>
          <p:cNvSpPr/>
          <p:nvPr/>
        </p:nvSpPr>
        <p:spPr>
          <a:xfrm>
            <a:off x="38940" y="1646169"/>
            <a:ext cx="3325722" cy="507831"/>
          </a:xfrm>
          <a:prstGeom prst="rect">
            <a:avLst/>
          </a:prstGeom>
        </p:spPr>
        <p:txBody>
          <a:bodyPr wrap="square">
            <a:spAutoFit/>
          </a:bodyPr>
          <a:lstStyle/>
          <a:p>
            <a:r>
              <a:rPr lang="fr-FR" sz="900" b="1" dirty="0">
                <a:solidFill>
                  <a:srgbClr val="000000"/>
                </a:solidFill>
              </a:rPr>
              <a:t>Exemple de visualisation des prévisions de précipitations et de débits / niveaux d'eau sur la plate-forme Delft-FEWS (images du projet </a:t>
            </a:r>
            <a:r>
              <a:rPr lang="fr-FR" sz="900" b="1" dirty="0" smtClean="0">
                <a:solidFill>
                  <a:srgbClr val="000000"/>
                </a:solidFill>
              </a:rPr>
              <a:t>Taiwan </a:t>
            </a:r>
            <a:r>
              <a:rPr lang="fr-FR" sz="900" b="1" dirty="0">
                <a:solidFill>
                  <a:srgbClr val="000000"/>
                </a:solidFill>
              </a:rPr>
              <a:t>dirigé par </a:t>
            </a:r>
            <a:r>
              <a:rPr lang="fr-FR" sz="900" b="1" dirty="0" err="1">
                <a:solidFill>
                  <a:srgbClr val="000000"/>
                </a:solidFill>
              </a:rPr>
              <a:t>Jhih-Cyuan</a:t>
            </a:r>
            <a:r>
              <a:rPr lang="fr-FR" sz="900" b="1" dirty="0">
                <a:solidFill>
                  <a:srgbClr val="000000"/>
                </a:solidFill>
              </a:rPr>
              <a:t> </a:t>
            </a:r>
            <a:r>
              <a:rPr lang="fr-FR" sz="900" b="1" dirty="0" err="1">
                <a:solidFill>
                  <a:srgbClr val="000000"/>
                </a:solidFill>
              </a:rPr>
              <a:t>Shen</a:t>
            </a:r>
            <a:r>
              <a:rPr lang="fr-FR" sz="900" b="1" dirty="0">
                <a:solidFill>
                  <a:srgbClr val="000000"/>
                </a:solidFill>
              </a:rPr>
              <a:t>)</a:t>
            </a:r>
          </a:p>
        </p:txBody>
      </p:sp>
      <p:sp>
        <p:nvSpPr>
          <p:cNvPr id="6" name="ZoneTexte 5"/>
          <p:cNvSpPr txBox="1"/>
          <p:nvPr/>
        </p:nvSpPr>
        <p:spPr>
          <a:xfrm>
            <a:off x="1623527" y="1203640"/>
            <a:ext cx="2102497" cy="323165"/>
          </a:xfrm>
          <a:prstGeom prst="rect">
            <a:avLst/>
          </a:prstGeom>
        </p:spPr>
        <p:txBody>
          <a:bodyPr vert="horz" lIns="0" tIns="0" rIns="0" bIns="0" rtlCol="0">
            <a:noAutofit/>
          </a:bodyPr>
          <a:lstStyle>
            <a:lvl1pPr indent="0" defTabSz="342900">
              <a:spcBef>
                <a:spcPct val="20000"/>
              </a:spcBef>
              <a:buClr>
                <a:srgbClr val="A61C7A"/>
              </a:buClr>
              <a:buSzPct val="100000"/>
              <a:buFont typeface="Arial" pitchFamily="34" charset="0"/>
              <a:buNone/>
              <a:defRPr lang="fr-FR" sz="1500" baseline="0">
                <a:solidFill>
                  <a:srgbClr val="A61C7A"/>
                </a:solidFill>
                <a:ea typeface="Open Sans" pitchFamily="34" charset="0"/>
                <a:cs typeface="Open Sans" pitchFamily="34" charset="0"/>
              </a:defRPr>
            </a:lvl1pPr>
            <a:lvl2pPr marL="342900" indent="0" defTabSz="342900">
              <a:spcBef>
                <a:spcPct val="20000"/>
              </a:spcBef>
              <a:buFont typeface="Arial"/>
              <a:buNone/>
              <a:defRPr sz="2100"/>
            </a:lvl2pPr>
            <a:lvl3pPr marL="614363" indent="-214313" defTabSz="342900">
              <a:spcBef>
                <a:spcPct val="20000"/>
              </a:spcBef>
              <a:buClr>
                <a:schemeClr val="accent1">
                  <a:lumMod val="50000"/>
                </a:schemeClr>
              </a:buClr>
              <a:buFont typeface="Arial"/>
              <a:buNone/>
              <a:defRPr lang="fr-FR" sz="1200" dirty="0" smtClean="0">
                <a:solidFill>
                  <a:srgbClr val="A61C7A"/>
                </a:solidFill>
                <a:latin typeface="Open Sans" pitchFamily="34" charset="0"/>
                <a:ea typeface="Open Sans" pitchFamily="34" charset="0"/>
                <a:cs typeface="Open Sans" pitchFamily="34" charset="0"/>
              </a:defRPr>
            </a:lvl3pPr>
            <a:lvl4pPr marL="1028700" indent="0" defTabSz="342900">
              <a:spcBef>
                <a:spcPct val="20000"/>
              </a:spcBef>
              <a:buFont typeface="Arial"/>
              <a:buNone/>
              <a:defRPr sz="1500"/>
            </a:lvl4pPr>
            <a:lvl5pPr marL="1371600" indent="0" defTabSz="342900">
              <a:spcBef>
                <a:spcPct val="20000"/>
              </a:spcBef>
              <a:buFont typeface="Arial"/>
              <a:buNone/>
              <a:defRPr sz="1500"/>
            </a:lvl5pPr>
            <a:lvl6pPr marL="1885950" indent="-171450" defTabSz="342900">
              <a:spcBef>
                <a:spcPct val="20000"/>
              </a:spcBef>
              <a:buFont typeface="Arial"/>
              <a:buChar char="•"/>
              <a:defRPr sz="1500"/>
            </a:lvl6pPr>
            <a:lvl7pPr marL="2228850" indent="-171450" defTabSz="342900">
              <a:spcBef>
                <a:spcPct val="20000"/>
              </a:spcBef>
              <a:buFont typeface="Arial"/>
              <a:buChar char="•"/>
              <a:defRPr sz="1500"/>
            </a:lvl7pPr>
            <a:lvl8pPr marL="2571750" indent="-171450" defTabSz="342900">
              <a:spcBef>
                <a:spcPct val="20000"/>
              </a:spcBef>
              <a:buFont typeface="Arial"/>
              <a:buChar char="•"/>
              <a:defRPr sz="1500"/>
            </a:lvl8pPr>
            <a:lvl9pPr marL="2914650" indent="-171450" defTabSz="342900">
              <a:spcBef>
                <a:spcPct val="20000"/>
              </a:spcBef>
              <a:buFont typeface="Arial"/>
              <a:buChar char="•"/>
              <a:defRPr sz="1500"/>
            </a:lvl9pPr>
          </a:lstStyle>
          <a:p>
            <a:r>
              <a:rPr lang="fr-FR" dirty="0" smtClean="0"/>
              <a:t>…En </a:t>
            </a:r>
            <a:r>
              <a:rPr lang="fr-FR" dirty="0"/>
              <a:t>temps réel</a:t>
            </a:r>
          </a:p>
        </p:txBody>
      </p:sp>
    </p:spTree>
    <p:extLst>
      <p:ext uri="{BB962C8B-B14F-4D97-AF65-F5344CB8AC3E}">
        <p14:creationId xmlns:p14="http://schemas.microsoft.com/office/powerpoint/2010/main" val="2382664058"/>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ARTELIA">
      <a:dk1>
        <a:srgbClr val="0F243E"/>
      </a:dk1>
      <a:lt1>
        <a:sysClr val="window" lastClr="FFFFFF"/>
      </a:lt1>
      <a:dk2>
        <a:srgbClr val="E74910"/>
      </a:dk2>
      <a:lt2>
        <a:srgbClr val="92D050"/>
      </a:lt2>
      <a:accent1>
        <a:srgbClr val="4F81BD"/>
      </a:accent1>
      <a:accent2>
        <a:srgbClr val="E74910"/>
      </a:accent2>
      <a:accent3>
        <a:srgbClr val="00B050"/>
      </a:accent3>
      <a:accent4>
        <a:srgbClr val="7030A0"/>
      </a:accent4>
      <a:accent5>
        <a:srgbClr val="4BACC6"/>
      </a:accent5>
      <a:accent6>
        <a:srgbClr val="F59C00"/>
      </a:accent6>
      <a:hlink>
        <a:srgbClr val="0F243E"/>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407BE2C9AB6CF148B649752F225E616A" ma:contentTypeVersion="14" ma:contentTypeDescription="Crée un document." ma:contentTypeScope="" ma:versionID="eb334532b8f7a09b8cfec888794c5f99">
  <xsd:schema xmlns:xsd="http://www.w3.org/2001/XMLSchema" xmlns:xs="http://www.w3.org/2001/XMLSchema" xmlns:p="http://schemas.microsoft.com/office/2006/metadata/properties" xmlns:ns1="http://schemas.microsoft.com/sharepoint/v3" xmlns:ns2="cd4e79e3-da22-4dc3-893e-ba3fc6e8b109" xmlns:ns3="4bbcf39b-68bf-4f7a-8589-f5c6f5e51cef" xmlns:ns4="http://schemas.microsoft.com/sharepoint/v4" targetNamespace="http://schemas.microsoft.com/office/2006/metadata/properties" ma:root="true" ma:fieldsID="3fe2d2f567b03fa7bfc4dc0110a37f38" ns1:_="" ns2:_="" ns3:_="" ns4:_="">
    <xsd:import namespace="http://schemas.microsoft.com/sharepoint/v3"/>
    <xsd:import namespace="cd4e79e3-da22-4dc3-893e-ba3fc6e8b109"/>
    <xsd:import namespace="4bbcf39b-68bf-4f7a-8589-f5c6f5e51cef"/>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2:TaxKeywordTaxHTField" minOccurs="0"/>
                <xsd:element ref="ns2:TaxCatchAll" minOccurs="0"/>
                <xsd:element ref="ns3:Artelia_SectionTaxHTField0" minOccurs="0"/>
                <xsd:element ref="ns2:OceanikLanguage" minOccurs="0"/>
                <xsd:element ref="ns2:OceanikLanguageCode" minOccurs="0"/>
                <xsd:element ref="ns2:OceanikGroupID" minOccurs="0"/>
                <xsd:element ref="ns3:d4d9f88a983444b0bc7b5559a2ea938b" minOccurs="0"/>
                <xsd:element ref="ns3:j6a83a05f6574ff2ad5e99a563e76ae1"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Date de début de publication" ma:description="La colonne de site Date de début de planification est créée par la fonctionnalité de publication. Elle permet de spécifier les date et heure auxquelles cette page apparaîtra la première fois aux visiteurs du site." ma:internalName="PublishingStartDate">
      <xsd:simpleType>
        <xsd:restriction base="dms:Unknown"/>
      </xsd:simpleType>
    </xsd:element>
    <xsd:element name="PublishingExpirationDate" ma:index="12" nillable="true" ma:displayName="Date de fin de publication" ma:description="La colonne de site Date de fin de planification est créée par la fonctionnalité de publication. Elle permet de spécifier les date et heure auxquelles cette page n'apparaîtra plus aux visiteurs du si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d4e79e3-da22-4dc3-893e-ba3fc6e8b109" elementFormDefault="qualified">
    <xsd:import namespace="http://schemas.microsoft.com/office/2006/documentManagement/types"/>
    <xsd:import namespace="http://schemas.microsoft.com/office/infopath/2007/PartnerControls"/>
    <xsd:element name="_dlc_DocId" ma:index="8" nillable="true" ma:displayName="Valeur d’ID de document" ma:description="Valeur de l’ID de document affecté à cet élément." ma:internalName="_dlc_DocId" ma:readOnly="true">
      <xsd:simpleType>
        <xsd:restriction base="dms:Text"/>
      </xsd:simpleType>
    </xsd:element>
    <xsd:element name="_dlc_DocIdUrl" ma:index="9"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Conserver l’ID" ma:description="Conserver l’ID lors de l’ajout." ma:hidden="true" ma:internalName="_dlc_DocIdPersistId" ma:readOnly="true">
      <xsd:simpleType>
        <xsd:restriction base="dms:Boolean"/>
      </xsd:simpleType>
    </xsd:element>
    <xsd:element name="TaxKeywordTaxHTField" ma:index="14" nillable="true" ma:taxonomy="true" ma:internalName="TaxKeywordTaxHTField" ma:taxonomyFieldName="TaxKeyword" ma:displayName="Mots clés d’entreprise" ma:fieldId="{23f27201-bee3-471e-b2e7-b64fd8b7ca38}" ma:taxonomyMulti="true" ma:sspId="e92abe74-1764-447a-8c02-88b2778ff620" ma:termSetId="00000000-0000-0000-0000-000000000000" ma:anchorId="00000000-0000-0000-0000-000000000000" ma:open="true" ma:isKeyword="true">
      <xsd:complexType>
        <xsd:sequence>
          <xsd:element ref="pc:Terms" minOccurs="0" maxOccurs="1"/>
        </xsd:sequence>
      </xsd:complexType>
    </xsd:element>
    <xsd:element name="TaxCatchAll" ma:index="15" nillable="true" ma:displayName="Colonne Attraper tout de Taxonomie" ma:description="" ma:hidden="true" ma:list="{7b94d503-c679-41bc-8a52-a9609828b326}" ma:internalName="TaxCatchAll" ma:showField="CatchAllData" ma:web="cd4e79e3-da22-4dc3-893e-ba3fc6e8b109">
      <xsd:complexType>
        <xsd:complexContent>
          <xsd:extension base="dms:MultiChoiceLookup">
            <xsd:sequence>
              <xsd:element name="Value" type="dms:Lookup" maxOccurs="unbounded" minOccurs="0" nillable="true"/>
            </xsd:sequence>
          </xsd:extension>
        </xsd:complexContent>
      </xsd:complexType>
    </xsd:element>
    <xsd:element name="OceanikLanguage" ma:index="18" nillable="true" ma:displayName="Langue Oceanik" ma:description="Langues disponibles avec Oceanik" ma:list="{7A08CA3F-BEF6-4D15-AAB8-110935CFA8A5}" ma:internalName="Langue_x0020_Oceanik" ma:showField="Title" ma:web="cd4e79e3-da22-4dc3-893e-ba3fc6e8b109">
      <xsd:simpleType>
        <xsd:restriction base="dms:Lookup"/>
      </xsd:simpleType>
    </xsd:element>
    <xsd:element name="OceanikLanguageCode" ma:index="19" nillable="true" ma:displayName="Code de la langue Oceanik" ma:list="{7A08CA3F-BEF6-4D15-AAB8-110935CFA8A5}" ma:internalName="Code_x0020_de_x0020_la_x0020_langue_x0020_Oceanik" ma:readOnly="true" ma:showField="OceanikLanguageCode" ma:web="cd4e79e3-da22-4dc3-893e-ba3fc6e8b109">
      <xsd:simpleType>
        <xsd:restriction base="dms:Lookup"/>
      </xsd:simpleType>
    </xsd:element>
    <xsd:element name="OceanikGroupID" ma:index="20" nillable="true" ma:displayName="OceanikGroupID" ma:internalName="OceanikGroupID">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bcf39b-68bf-4f7a-8589-f5c6f5e51cef" elementFormDefault="qualified">
    <xsd:import namespace="http://schemas.microsoft.com/office/2006/documentManagement/types"/>
    <xsd:import namespace="http://schemas.microsoft.com/office/infopath/2007/PartnerControls"/>
    <xsd:element name="Artelia_SectionTaxHTField0" ma:index="17" nillable="true" ma:taxonomy="true" ma:internalName="Artelia_SectionTaxHTField0" ma:taxonomyFieldName="Artelia_Section" ma:displayName="Rubrique" ma:fieldId="{60185f75-aa89-486e-9a72-cf4ee6d12069}" ma:sspId="e92abe74-1764-447a-8c02-88b2778ff620" ma:termSetId="8dfbcf18-8071-4a5a-900b-edfcba8d51da" ma:anchorId="00000000-0000-0000-0000-000000000000" ma:open="true" ma:isKeyword="false">
      <xsd:complexType>
        <xsd:sequence>
          <xsd:element ref="pc:Terms" minOccurs="0" maxOccurs="1"/>
        </xsd:sequence>
      </xsd:complexType>
    </xsd:element>
    <xsd:element name="d4d9f88a983444b0bc7b5559a2ea938b" ma:index="22" nillable="true" ma:taxonomy="true" ma:internalName="d4d9f88a983444b0bc7b5559a2ea938b" ma:taxonomyFieldName="Type_x0020_de_x0020_document" ma:displayName="Type de document" ma:default="" ma:fieldId="{d4d9f88a-9834-44b0-bc7b-5559a2ea938b}" ma:sspId="e92abe74-1764-447a-8c02-88b2778ff620" ma:termSetId="6fc53cc5-4f5a-470e-a71e-ca9dd5d0a89c" ma:anchorId="00000000-0000-0000-0000-000000000000" ma:open="true" ma:isKeyword="false">
      <xsd:complexType>
        <xsd:sequence>
          <xsd:element ref="pc:Terms" minOccurs="0" maxOccurs="1"/>
        </xsd:sequence>
      </xsd:complexType>
    </xsd:element>
    <xsd:element name="j6a83a05f6574ff2ad5e99a563e76ae1" ma:index="24" nillable="true" ma:taxonomy="true" ma:internalName="j6a83a05f6574ff2ad5e99a563e76ae1" ma:taxonomyFieldName="P_x00e9_rim_x00e8_tre" ma:displayName="Périmètre" ma:default="" ma:fieldId="{36a83a05-f657-4ff2-ad5e-99a563e76ae1}" ma:sspId="e92abe74-1764-447a-8c02-88b2778ff620" ma:termSetId="8dfbcf18-8071-4a5a-900b-edfcba8d51da"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5"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Artelia_SectionTaxHTField0 xmlns="4bbcf39b-68bf-4f7a-8589-f5c6f5e51cef">
      <Terms xmlns="http://schemas.microsoft.com/office/infopath/2007/PartnerControls"/>
    </Artelia_SectionTaxHTField0>
    <TaxCatchAll xmlns="cd4e79e3-da22-4dc3-893e-ba3fc6e8b109"/>
    <d4d9f88a983444b0bc7b5559a2ea938b xmlns="4bbcf39b-68bf-4f7a-8589-f5c6f5e51cef">
      <Terms xmlns="http://schemas.microsoft.com/office/infopath/2007/PartnerControls"/>
    </d4d9f88a983444b0bc7b5559a2ea938b>
    <j6a83a05f6574ff2ad5e99a563e76ae1 xmlns="4bbcf39b-68bf-4f7a-8589-f5c6f5e51cef">
      <Terms xmlns="http://schemas.microsoft.com/office/infopath/2007/PartnerControls"/>
    </j6a83a05f6574ff2ad5e99a563e76ae1>
    <PublishingExpirationDate xmlns="http://schemas.microsoft.com/sharepoint/v3" xsi:nil="true"/>
    <TaxKeywordTaxHTField xmlns="cd4e79e3-da22-4dc3-893e-ba3fc6e8b109">
      <Terms xmlns="http://schemas.microsoft.com/office/infopath/2007/PartnerControls"/>
    </TaxKeywordTaxHTField>
    <OceanikGroupID xmlns="cd4e79e3-da22-4dc3-893e-ba3fc6e8b109" xsi:nil="true"/>
    <PublishingStartDate xmlns="http://schemas.microsoft.com/sharepoint/v3" xsi:nil="true"/>
    <OceanikLanguage xmlns="cd4e79e3-da22-4dc3-893e-ba3fc6e8b109">1</OceanikLanguage>
    <_dlc_DocId xmlns="cd4e79e3-da22-4dc3-893e-ba3fc6e8b109">MYART-67-17797</_dlc_DocId>
    <_dlc_DocIdUrl xmlns="cd4e79e3-da22-4dc3-893e-ba3fc6e8b109">
      <Url>https://myart.arteliagroup.com/Communication/_layouts/15/DocIdRedir.aspx?ID=MYART-67-17797</Url>
      <Description>MYART-67-17797</Description>
    </_dlc_DocIdUrl>
    <IconOverlay xmlns="http://schemas.microsoft.com/sharepoint/v4" xsi:nil="true"/>
  </documentManagement>
</p:properties>
</file>

<file path=customXml/itemProps1.xml><?xml version="1.0" encoding="utf-8"?>
<ds:datastoreItem xmlns:ds="http://schemas.openxmlformats.org/officeDocument/2006/customXml" ds:itemID="{B9B6C2A3-8D41-40AA-A338-AE1342651B74}">
  <ds:schemaRefs>
    <ds:schemaRef ds:uri="http://schemas.microsoft.com/sharepoint/events"/>
  </ds:schemaRefs>
</ds:datastoreItem>
</file>

<file path=customXml/itemProps2.xml><?xml version="1.0" encoding="utf-8"?>
<ds:datastoreItem xmlns:ds="http://schemas.openxmlformats.org/officeDocument/2006/customXml" ds:itemID="{70DBB37C-339E-4F2F-81B3-C0CD4075CD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d4e79e3-da22-4dc3-893e-ba3fc6e8b109"/>
    <ds:schemaRef ds:uri="4bbcf39b-68bf-4f7a-8589-f5c6f5e51cef"/>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1061D0D-3D82-4372-A406-1B0FB465C265}">
  <ds:schemaRefs>
    <ds:schemaRef ds:uri="http://schemas.microsoft.com/sharepoint/v3/contenttype/forms"/>
  </ds:schemaRefs>
</ds:datastoreItem>
</file>

<file path=customXml/itemProps4.xml><?xml version="1.0" encoding="utf-8"?>
<ds:datastoreItem xmlns:ds="http://schemas.openxmlformats.org/officeDocument/2006/customXml" ds:itemID="{6790389B-8A76-427A-BCE6-E9545A6FBACC}">
  <ds:schemaRefs>
    <ds:schemaRef ds:uri="http://schemas.microsoft.com/office/2006/documentManagement/types"/>
    <ds:schemaRef ds:uri="http://www.w3.org/XML/1998/namespace"/>
    <ds:schemaRef ds:uri="http://purl.org/dc/terms/"/>
    <ds:schemaRef ds:uri="4bbcf39b-68bf-4f7a-8589-f5c6f5e51cef"/>
    <ds:schemaRef ds:uri="http://schemas.openxmlformats.org/package/2006/metadata/core-properties"/>
    <ds:schemaRef ds:uri="http://purl.org/dc/dcmitype/"/>
    <ds:schemaRef ds:uri="http://schemas.microsoft.com/office/infopath/2007/PartnerControls"/>
    <ds:schemaRef ds:uri="http://purl.org/dc/elements/1.1/"/>
    <ds:schemaRef ds:uri="http://schemas.microsoft.com/sharepoint/v4"/>
    <ds:schemaRef ds:uri="cd4e79e3-da22-4dc3-893e-ba3fc6e8b109"/>
    <ds:schemaRef ds:uri="http://schemas.microsoft.com/sharepoint/v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13_PPT_gabarit_template_violet_16-9</Template>
  <TotalTime>4180</TotalTime>
  <Words>954</Words>
  <Application>Microsoft Office PowerPoint</Application>
  <PresentationFormat>Personnalisé</PresentationFormat>
  <Paragraphs>177</Paragraphs>
  <Slides>18</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18</vt:i4>
      </vt:variant>
    </vt:vector>
  </HeadingPairs>
  <TitlesOfParts>
    <vt:vector size="25" baseType="lpstr">
      <vt:lpstr>ＭＳ Ｐゴシック</vt:lpstr>
      <vt:lpstr>Arial</vt:lpstr>
      <vt:lpstr>Calibri</vt:lpstr>
      <vt:lpstr>Calibri</vt:lpstr>
      <vt:lpstr>Open Sans</vt:lpstr>
      <vt:lpstr>Wingdings</vt:lpstr>
      <vt:lpstr>Thème Office</vt:lpstr>
      <vt:lpstr>Journée des écoles d’ingénieur :  Hydrologie et Hydraulique des barrages</vt:lpstr>
      <vt:lpstr>Hydrologie ?</vt:lpstr>
      <vt:lpstr>Quelle hydrologie pour quel projet ?</vt:lpstr>
      <vt:lpstr>La notion de crue de projet</vt:lpstr>
      <vt:lpstr>Les grandes familles de calcul</vt:lpstr>
      <vt:lpstr>Les grandes familles de calcul</vt:lpstr>
      <vt:lpstr>Quelle hydrologie pour quel projet ?</vt:lpstr>
      <vt:lpstr>Hydrologie des apports</vt:lpstr>
      <vt:lpstr>Hydrologie des apports</vt:lpstr>
      <vt:lpstr>Quelle hydrologie pour quel projet ?</vt:lpstr>
      <vt:lpstr>Présentation PowerPoint</vt:lpstr>
      <vt:lpstr>Présentation PowerPoint</vt:lpstr>
      <vt:lpstr>Quelle hydrologie pour quel projet ?</vt:lpstr>
      <vt:lpstr>Présentation PowerPoint</vt:lpstr>
      <vt:lpstr>Présentation PowerPoint</vt:lpstr>
      <vt:lpstr>Présentation PowerPoint</vt:lpstr>
      <vt:lpstr>Présentation PowerPoint</vt:lpstr>
      <vt:lpstr>Merci de votre attention</vt:lpstr>
    </vt:vector>
  </TitlesOfParts>
  <Company>ARTELIAGROUP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Formation sur le modèle WEAP du fleuve Sénégal</dc:title>
  <dc:creator>DISS Stéphanie</dc:creator>
  <cp:lastModifiedBy>DISS Stéphanie</cp:lastModifiedBy>
  <cp:revision>177</cp:revision>
  <cp:lastPrinted>2016-04-05T11:43:01Z</cp:lastPrinted>
  <dcterms:created xsi:type="dcterms:W3CDTF">2018-06-13T12:09:05Z</dcterms:created>
  <dcterms:modified xsi:type="dcterms:W3CDTF">2019-10-08T13:25:44Z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0x010100407BE2C9AB6CF148B649752F225E616A</vt:lpwstr>
  </property>
  <property fmtid="{D5CDD505-2E9C-101B-9397-08002B2CF9AE}" pid="3" name="_dlc_DocIdItemGuid">
    <vt:lpwstr>0ea24fec-2772-4dfd-91c2-75eea412fc7e</vt:lpwstr>
  </property>
  <property fmtid="{D5CDD505-2E9C-101B-9397-08002B2CF9AE}" pid="4" name="Artelia_Section">
    <vt:lpwstr>10</vt:lpwstr>
  </property>
  <property fmtid="{D5CDD505-2E9C-101B-9397-08002B2CF9AE}" pid="5" name="TaxKeyword">
    <vt:lpwstr/>
  </property>
</Properties>
</file>