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6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9C2B0-06CC-4493-96F9-D29D58A5672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60DB-F43D-4F46-862B-6FAEE6F8A3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4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60DB-F43D-4F46-862B-6FAEE6F8A3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30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60DB-F43D-4F46-862B-6FAEE6F8A3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74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16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19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6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2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84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36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99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5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70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BE2C-6761-4AAB-B808-E7E32DE7B5B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81DE-8088-49A7-942B-6F0A9F44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3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rages-cfbr.e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46802"/>
            <a:ext cx="1905672" cy="1428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7990" y="76346"/>
            <a:ext cx="59831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Journée </a:t>
            </a:r>
            <a:r>
              <a:rPr lang="fr-FR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technique </a:t>
            </a:r>
            <a:r>
              <a:rPr lang="fr-FR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à </a:t>
            </a:r>
            <a:endParaRPr lang="fr-FR" sz="48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fr-FR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estination  </a:t>
            </a:r>
            <a:r>
              <a:rPr lang="fr-FR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 </a:t>
            </a:r>
            <a:r>
              <a:rPr lang="fr-FR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écoles</a:t>
            </a:r>
            <a:endParaRPr lang="fr-FR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78" y="5983488"/>
            <a:ext cx="114089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Barrage de Villerest </a:t>
            </a:r>
            <a:r>
              <a:rPr lang="fr-FR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 </a:t>
            </a:r>
            <a:r>
              <a:rPr lang="fr-F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octobre 2019</a:t>
            </a:r>
          </a:p>
        </p:txBody>
      </p:sp>
      <p:pic>
        <p:nvPicPr>
          <p:cNvPr id="8" name="Picture 8" descr="\\Atlas.edf.fr\co\dpih-cih-bourget\DT-Commun.120\31-Cgb.031\3. CFBR\8. Site internet\8. Photos des barrages\Villerest (C)BRL - Eric VUILLERMET\P102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990" y="1575552"/>
            <a:ext cx="6050259" cy="453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RÃ©sultat de recherche d'images pour &quot;etablissement public loi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17" y="339694"/>
            <a:ext cx="2674268" cy="10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/>
          <p:cNvSpPr txBox="1">
            <a:spLocks/>
          </p:cNvSpPr>
          <p:nvPr/>
        </p:nvSpPr>
        <p:spPr>
          <a:xfrm>
            <a:off x="2057192" y="190869"/>
            <a:ext cx="9270964" cy="807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Présentation du CFBR et objectifs de la journée</a:t>
            </a:r>
            <a:endParaRPr lang="fr-FR" sz="2386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0" y="97654"/>
            <a:ext cx="1686483" cy="1264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950" y="1440943"/>
            <a:ext cx="11527750" cy="637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4548" defTabSz="909187">
              <a:spcBef>
                <a:spcPts val="994"/>
              </a:spcBef>
            </a:pPr>
            <a:r>
              <a:rPr lang="fr-FR" sz="1988" b="1" kern="1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Qu’est ce que le CFBR ?</a:t>
            </a:r>
          </a:p>
          <a:p>
            <a:pPr defTabSz="907519">
              <a:spcBef>
                <a:spcPts val="497"/>
              </a:spcBef>
              <a:buClr>
                <a:srgbClr val="023971"/>
              </a:buClr>
              <a:buSzPct val="100000"/>
            </a:pP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Le CFBR est une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association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professionnelle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,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regroupant l’ensemble des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acteurs de la profession des barrages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:</a:t>
            </a:r>
          </a:p>
          <a:p>
            <a:pPr defTabSz="907519">
              <a:spcBef>
                <a:spcPts val="497"/>
              </a:spcBef>
              <a:buClr>
                <a:srgbClr val="023971"/>
              </a:buClr>
              <a:buSzPct val="100000"/>
            </a:pP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Administration,</a:t>
            </a:r>
            <a:r>
              <a:rPr lang="fr-FR" sz="1491" kern="15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bureaux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d’études, </a:t>
            </a:r>
            <a:r>
              <a:rPr lang="fr-FR" sz="1491" kern="15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maîtres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d’ouvrages, maîtres d’œuvre, entrepreneurs, experts indépendants,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chercheurs, universitaires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…</a:t>
            </a:r>
          </a:p>
          <a:p>
            <a:pPr lvl="1" indent="-454548" defTabSz="909187" fontAlgn="base">
              <a:spcBef>
                <a:spcPts val="994"/>
              </a:spcBef>
            </a:pPr>
            <a:r>
              <a:rPr lang="fr-FR" sz="1988" b="1" kern="1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</a:t>
            </a:r>
            <a:r>
              <a:rPr lang="fr-FR" sz="1988" b="1" kern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ses missions?</a:t>
            </a:r>
          </a:p>
          <a:p>
            <a:pPr marL="285750" indent="-285750" defTabSz="907519" fontAlgn="base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91" kern="15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avoriser </a:t>
            </a:r>
            <a:r>
              <a:rPr lang="fr-FR" sz="1491" kern="15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491" b="1" kern="15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progrès</a:t>
            </a:r>
            <a:r>
              <a:rPr lang="fr-FR" sz="1491" kern="15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conception, la construction, l’entretien et l’exploitation des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barrages.</a:t>
            </a:r>
          </a:p>
          <a:p>
            <a:pPr marL="285750" indent="-285750" defTabSz="907519" fontAlgn="base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l’échange d’informations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ses membres : Colloque Techniques, Groupes de Travail, publication de recommandations…</a:t>
            </a:r>
          </a:p>
          <a:p>
            <a:pPr marL="285750" indent="-285750" defTabSz="907519" fontAlgn="base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Participer aux travaux de la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Internationale des Grands Barrages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travers les Comités Techniques, et la rédactions des bulletins édités par la CIGB qui constituent la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 technique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 dans la profession.</a:t>
            </a:r>
          </a:p>
          <a:p>
            <a:pPr lvl="1" indent="-454548" defTabSz="909187" fontAlgn="base">
              <a:spcBef>
                <a:spcPts val="994"/>
              </a:spcBef>
              <a:buClr>
                <a:srgbClr val="023971"/>
              </a:buClr>
              <a:buSzPct val="100000"/>
            </a:pPr>
            <a:r>
              <a:rPr lang="fr-FR" sz="1988" b="1" kern="1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Objectifs </a:t>
            </a:r>
            <a:r>
              <a:rPr lang="fr-FR" sz="1988" b="1" kern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de la journée CFBR à destination des </a:t>
            </a:r>
            <a:r>
              <a:rPr lang="fr-FR" sz="1988" b="1" kern="1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écoles :</a:t>
            </a:r>
            <a:endParaRPr lang="fr-FR" sz="1988" b="1" kern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285750" indent="-285750" defTabSz="907519" fontAlgn="base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découvrir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monde étudiant la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 des barrages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organisation, ses activités, ses 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métiers, ses enjeux,…</a:t>
            </a:r>
            <a:endParaRPr lang="fr-FR" sz="1491" kern="1500" dirty="0" smtClean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07519" fontAlgn="base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Visiter un barrage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comprendre quelques </a:t>
            </a:r>
            <a:r>
              <a:rPr lang="fr-FR" sz="1491" b="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 et aspects de ces ouvrages</a:t>
            </a:r>
            <a:r>
              <a:rPr lang="fr-FR" sz="1491" kern="1500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defTabSz="907519" fontAlgn="base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endParaRPr lang="fr-FR" sz="1491" kern="1500" dirty="0" smtClean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7519" fontAlgn="base">
              <a:spcBef>
                <a:spcPts val="497"/>
              </a:spcBef>
              <a:buClr>
                <a:srgbClr val="023971"/>
              </a:buClr>
              <a:buSzPct val="100000"/>
            </a:pPr>
            <a:r>
              <a:rPr lang="fr-FR" sz="1988" b="1" kern="1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1988" b="1" kern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d’informations : </a:t>
            </a:r>
          </a:p>
          <a:p>
            <a:pPr defTabSz="907519">
              <a:spcBef>
                <a:spcPts val="497"/>
              </a:spcBef>
              <a:buClr>
                <a:srgbClr val="023971"/>
              </a:buClr>
              <a:buSzPct val="100000"/>
            </a:pPr>
            <a:endParaRPr lang="fr-FR" sz="1491" kern="1500" dirty="0" smtClean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defTabSz="907519">
              <a:spcBef>
                <a:spcPts val="497"/>
              </a:spcBef>
              <a:buClr>
                <a:srgbClr val="023971"/>
              </a:buClr>
              <a:buSzPct val="100000"/>
            </a:pPr>
            <a:endParaRPr lang="fr-FR" sz="1491" kern="150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287249" indent="-355116" defTabSz="907519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endParaRPr lang="fr-FR" sz="1491" kern="1500" dirty="0" smtClean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287249" indent="-355116" defTabSz="907519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endParaRPr lang="fr-FR" sz="1491" kern="150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287249" indent="-355116" defTabSz="907519">
              <a:spcBef>
                <a:spcPts val="497"/>
              </a:spcBef>
              <a:buClr>
                <a:srgbClr val="023971"/>
              </a:buClr>
              <a:buSzPct val="100000"/>
              <a:buFont typeface="Wingdings" panose="05000000000000000000" pitchFamily="2" charset="2"/>
              <a:buChar char="§"/>
            </a:pPr>
            <a:endParaRPr lang="fr-FR" sz="1491" kern="150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1320" y="5956537"/>
            <a:ext cx="298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http://www.barrages-cfbr.eu/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84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/>
          <p:cNvSpPr txBox="1">
            <a:spLocks/>
          </p:cNvSpPr>
          <p:nvPr/>
        </p:nvSpPr>
        <p:spPr>
          <a:xfrm>
            <a:off x="1431026" y="8723"/>
            <a:ext cx="9270964" cy="807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Programme de la journée</a:t>
            </a:r>
            <a:endParaRPr lang="fr-FR" sz="2386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598" cy="6632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3563" y="2242710"/>
            <a:ext cx="350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09h00 – 12h15</a:t>
            </a:r>
          </a:p>
          <a:p>
            <a:r>
              <a:rPr lang="fr-FR" sz="2400" b="1" dirty="0" smtClean="0">
                <a:solidFill>
                  <a:schemeClr val="accent2"/>
                </a:solidFill>
              </a:rPr>
              <a:t>Présentations techniques,</a:t>
            </a:r>
          </a:p>
          <a:p>
            <a:r>
              <a:rPr lang="fr-FR" sz="2400" b="1" dirty="0" smtClean="0">
                <a:solidFill>
                  <a:schemeClr val="accent2"/>
                </a:solidFill>
              </a:rPr>
              <a:t> questions et échanges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2222"/>
          <a:stretch/>
        </p:blipFill>
        <p:spPr>
          <a:xfrm>
            <a:off x="6096000" y="28078"/>
            <a:ext cx="5670993" cy="6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/>
          <p:cNvSpPr txBox="1">
            <a:spLocks/>
          </p:cNvSpPr>
          <p:nvPr/>
        </p:nvSpPr>
        <p:spPr>
          <a:xfrm>
            <a:off x="1431026" y="8723"/>
            <a:ext cx="9270964" cy="807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Programme de la journée</a:t>
            </a:r>
            <a:endParaRPr lang="fr-FR" sz="2386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598" cy="663214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98872"/>
              </p:ext>
            </p:extLst>
          </p:nvPr>
        </p:nvGraphicFramePr>
        <p:xfrm>
          <a:off x="69082" y="746242"/>
          <a:ext cx="5689409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68"/>
                <a:gridCol w="1390650"/>
                <a:gridCol w="1847850"/>
                <a:gridCol w="1548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Groupe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Ecole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accompagnateur</a:t>
                      </a:r>
                    </a:p>
                    <a:p>
                      <a:pPr algn="ctr"/>
                      <a:r>
                        <a:rPr lang="fr-FR" sz="1600" dirty="0" smtClean="0"/>
                        <a:t>CFBR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Horaire</a:t>
                      </a:r>
                      <a:r>
                        <a:rPr lang="fr-FR" sz="1600" baseline="0" dirty="0" smtClean="0"/>
                        <a:t> 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départ navette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ENGREF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ROYET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ENPC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GUERINET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ENPC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DISS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ENGEES/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UCA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BACCHUS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UCA/ENSE3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MICELI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ENSE3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DUFOUR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ENSE3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VUILLERMET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ENSE3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GARANDET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INSA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FAURE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INSA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VANWARREGHEM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ECL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BORY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15h30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ECL/ENTPE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FUCHS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15h30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43095" y="6186608"/>
            <a:ext cx="742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Liste nominative à consulter en fond de salle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 smtClean="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"/>
          <a:stretch/>
        </p:blipFill>
        <p:spPr bwMode="auto">
          <a:xfrm>
            <a:off x="5871802" y="663214"/>
            <a:ext cx="6263048" cy="52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066508" y="67036"/>
            <a:ext cx="742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13h30 – 17h30 : visite du barrage et ateliers</a:t>
            </a:r>
          </a:p>
        </p:txBody>
      </p:sp>
    </p:spTree>
    <p:extLst>
      <p:ext uri="{BB962C8B-B14F-4D97-AF65-F5344CB8AC3E}">
        <p14:creationId xmlns:p14="http://schemas.microsoft.com/office/powerpoint/2010/main" val="23624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Ã©sultat de recherche d'images pour &quot;park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072">
            <a:off x="16579659" y="5437533"/>
            <a:ext cx="91308" cy="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133350"/>
            <a:ext cx="1112924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Ã©sultat de recherche d'images pour &quot;park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072">
            <a:off x="16579659" y="5437533"/>
            <a:ext cx="91308" cy="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7475"/>
            <a:ext cx="9782175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256</Words>
  <Application>Microsoft Office PowerPoint</Application>
  <PresentationFormat>Grand écran</PresentationFormat>
  <Paragraphs>83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BORY Olivier</dc:creator>
  <cp:lastModifiedBy>BORY Olivier</cp:lastModifiedBy>
  <cp:revision>31</cp:revision>
  <cp:lastPrinted>2018-10-11T15:23:35Z</cp:lastPrinted>
  <dcterms:created xsi:type="dcterms:W3CDTF">2018-10-11T12:20:26Z</dcterms:created>
  <dcterms:modified xsi:type="dcterms:W3CDTF">2019-10-11T21:06:15Z</dcterms:modified>
</cp:coreProperties>
</file>